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76" r:id="rId6"/>
    <p:sldId id="277" r:id="rId7"/>
    <p:sldId id="278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5B0D-3464-4C8C-8B4B-E6B2E7E21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EB760-35D0-444E-B006-C908991EA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18329-300B-421F-A5D1-31A5B9B4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8D818-94AE-493D-9EC2-6FED0009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13B4A-258F-43EB-9B16-67419AB1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0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7FCD-4E02-4EC1-8E0D-D16992B0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BFC0B-E2BE-435E-BB49-568D0CBDB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DB27-7A1F-454A-807E-C601848B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9B114-7B27-4028-9CA8-6A2E542B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7BB5B-6E14-4E4B-8669-3081E0AE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1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51250-31D0-40E6-922C-A324838C9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60C57-A860-4E4B-9473-5A77DF58D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B74C-BFDC-4538-8A66-C1541C41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95BAF-5054-4691-B927-8BA50249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F24D9-C080-4F90-8DAF-1AA754ED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C315-F2D1-4AFD-BE6D-A50E467F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E2FF-B677-4D06-A188-896162FED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BB8E-7E3A-41A6-9687-E9951C7C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7523-F92D-464C-B8F3-8C723D5D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C2DE-8FE6-469E-9AB8-839205A5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C38A-8F00-4F23-A987-95D76125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49F38-DE61-4C82-9A7F-1AD503374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EE864-D841-4840-AA2B-54E2B0C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8CE8-CE82-495A-9206-F2B30740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0B38-4902-4FB6-BE1F-34926753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D904-372B-4390-9221-9C3A8804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4101-4B4A-4098-BFB7-A16CCB030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1DEA9-0354-4507-86C9-129D93EB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2804-EEE6-4F73-B8EB-A4142266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C9A1A-D159-45C2-BE36-7DCC7D4D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6ADB6-31B7-4923-9668-3EE72621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D4A0-9933-443E-BC87-139625DE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9255E-3D84-463D-B72D-2263A1B9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50114-61A1-4FF3-BBFF-6C8139EB7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BDC65-D9A3-42CF-9D4C-AA26798C8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052BE-1EC6-469C-A130-D84E57098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8AE8B-F1C1-4885-A672-5A9961C0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E52C3-7D9D-474E-8EA7-48DB736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F9168-2A35-4918-AF27-BB2D4D71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0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17E8-84F2-4C95-8179-AD198793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12C52-0F62-4BE1-B51E-1870AAA0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AEFFC-4062-41B6-8B44-79C53584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0D6E3-45DD-431F-AF35-753586C3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6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BE7ED-9A5F-4C54-80F6-4F1CFCF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3E609-1FF5-4252-AF92-2CB51C7E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B8DDC-14ED-4324-8CF9-84816248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6CCD-B266-4377-8632-6CDD1A39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1D96-6344-4107-ADC9-F9287EA8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B604F-3FDA-477B-BF0A-711469FF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3856E-3C1D-46F2-87FB-74881942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8E814-FD44-4731-B574-14646BFD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50682-4352-4490-B5CC-B123D47D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6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C94B-37A0-4207-9A2E-E2F1E5E9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168EE-1C96-4C73-9892-DAA061710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407E3-F00D-47D5-86A0-5EE03B5F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D8940-396C-4508-8576-D42042CC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4B754-DBDA-41FA-A023-390A2F1F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B9470-ED8C-40C0-8B9A-5A81DED0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42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ABDCC-0F10-47E6-8B00-916ED357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ECED9-275D-4F70-BFC8-7EE599DB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723F-7180-4976-B8A3-CC99AA094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126A-2233-4B84-B35B-BB2AAA203EDF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324DB-155D-4AA3-BAC5-501D6A626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75B3B-042C-4A75-9949-B3B61973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6FB5-C27C-4F31-8B4C-AF37B3C281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3DBE-FDA3-40A3-9DAA-E346C82F5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825AF-770E-40AD-961B-35517BB0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AC921-C86F-4655-8E3C-CF2D3C1E5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3434D-D90C-4980-B993-0B84765F7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01D18-073B-4B39-9D94-D8AE823E2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8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4CF25-A5E0-4F01-B8EE-47B2250C6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0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19460-0ED0-469F-B890-E4B07EBFB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10414-E063-4DC5-9FE0-3A7AAB4FB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BDF48-1592-41AC-A22C-B68B1F5DC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C470E-02FC-4A48-9244-78A57174B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9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91D2F2-E133-47BA-AF6D-FDA14AA70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179F0-EEBE-4165-ADFC-8D640FFA6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4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68F9C-922C-46DA-BA7D-A015577B4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9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FFF28-1910-4328-9604-42BA8461C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096A0-6CDA-4626-B426-37631C47E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F9BB47-CB76-475E-B4B6-08FD3DDD5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BF2C7-A2B1-4574-971B-5E779C9CE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8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54601-26A5-4FB2-BF6F-1667472A0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9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F4115-24E3-4B05-B868-F204564D3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E0771-0310-45FC-9573-7C869BD17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ED537-5620-487A-9513-2DB8A32B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74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8CDC15C3A6B4BAA61602FCFC53223" ma:contentTypeVersion="8" ma:contentTypeDescription="Create a new document." ma:contentTypeScope="" ma:versionID="3d4bba69aa1e3064fffbff3692b57e16">
  <xsd:schema xmlns:xsd="http://www.w3.org/2001/XMLSchema" xmlns:xs="http://www.w3.org/2001/XMLSchema" xmlns:p="http://schemas.microsoft.com/office/2006/metadata/properties" xmlns:ns3="467ed59a-1e69-4cde-b0c5-d38c0e811954" targetNamespace="http://schemas.microsoft.com/office/2006/metadata/properties" ma:root="true" ma:fieldsID="ce247008789cf091cd3e6112a9734275" ns3:_="">
    <xsd:import namespace="467ed59a-1e69-4cde-b0c5-d38c0e8119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ed59a-1e69-4cde-b0c5-d38c0e811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3108A-E837-474C-A7BF-C5E9B55E23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99C4F-3771-434B-8E26-B550C65B23E7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67ed59a-1e69-4cde-b0c5-d38c0e811954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E2253B-0FCF-45E2-BCA3-F2070C92E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ed59a-1e69-4cde-b0c5-d38c0e811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Armstrong</dc:creator>
  <cp:lastModifiedBy>Kim Weir</cp:lastModifiedBy>
  <cp:revision>4</cp:revision>
  <dcterms:created xsi:type="dcterms:W3CDTF">2020-02-20T10:03:18Z</dcterms:created>
  <dcterms:modified xsi:type="dcterms:W3CDTF">2020-02-20T14:45:11Z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0x0101008D78CDC15C3A6B4BAA61602FCFC53223</vt:lpwstr>
  </property>
</Properties>
</file>