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71"/>
  </p:notesMasterIdLst>
  <p:sldIdLst>
    <p:sldId id="258" r:id="rId2"/>
    <p:sldId id="290" r:id="rId3"/>
    <p:sldId id="378" r:id="rId4"/>
    <p:sldId id="259" r:id="rId5"/>
    <p:sldId id="415" r:id="rId6"/>
    <p:sldId id="417" r:id="rId7"/>
    <p:sldId id="420" r:id="rId8"/>
    <p:sldId id="416" r:id="rId9"/>
    <p:sldId id="317" r:id="rId10"/>
    <p:sldId id="418" r:id="rId11"/>
    <p:sldId id="347" r:id="rId12"/>
    <p:sldId id="348" r:id="rId13"/>
    <p:sldId id="292" r:id="rId14"/>
    <p:sldId id="305" r:id="rId15"/>
    <p:sldId id="293" r:id="rId16"/>
    <p:sldId id="295" r:id="rId17"/>
    <p:sldId id="349" r:id="rId18"/>
    <p:sldId id="350" r:id="rId19"/>
    <p:sldId id="354" r:id="rId20"/>
    <p:sldId id="406" r:id="rId21"/>
    <p:sldId id="407" r:id="rId22"/>
    <p:sldId id="352" r:id="rId23"/>
    <p:sldId id="353" r:id="rId24"/>
    <p:sldId id="410" r:id="rId25"/>
    <p:sldId id="355" r:id="rId26"/>
    <p:sldId id="411" r:id="rId27"/>
    <p:sldId id="356" r:id="rId28"/>
    <p:sldId id="357" r:id="rId29"/>
    <p:sldId id="359" r:id="rId30"/>
    <p:sldId id="360" r:id="rId31"/>
    <p:sldId id="375" r:id="rId32"/>
    <p:sldId id="362" r:id="rId33"/>
    <p:sldId id="364" r:id="rId34"/>
    <p:sldId id="366" r:id="rId35"/>
    <p:sldId id="367" r:id="rId36"/>
    <p:sldId id="373" r:id="rId37"/>
    <p:sldId id="368" r:id="rId38"/>
    <p:sldId id="369" r:id="rId39"/>
    <p:sldId id="370" r:id="rId40"/>
    <p:sldId id="371" r:id="rId41"/>
    <p:sldId id="414" r:id="rId42"/>
    <p:sldId id="424" r:id="rId43"/>
    <p:sldId id="422" r:id="rId44"/>
    <p:sldId id="423" r:id="rId45"/>
    <p:sldId id="409" r:id="rId46"/>
    <p:sldId id="412" r:id="rId47"/>
    <p:sldId id="421" r:id="rId48"/>
    <p:sldId id="425" r:id="rId49"/>
    <p:sldId id="399" r:id="rId50"/>
    <p:sldId id="400" r:id="rId51"/>
    <p:sldId id="401" r:id="rId52"/>
    <p:sldId id="402" r:id="rId53"/>
    <p:sldId id="403" r:id="rId54"/>
    <p:sldId id="404" r:id="rId55"/>
    <p:sldId id="316" r:id="rId56"/>
    <p:sldId id="374" r:id="rId57"/>
    <p:sldId id="296" r:id="rId58"/>
    <p:sldId id="280" r:id="rId59"/>
    <p:sldId id="288" r:id="rId60"/>
    <p:sldId id="413" r:id="rId61"/>
    <p:sldId id="330" r:id="rId62"/>
    <p:sldId id="322" r:id="rId63"/>
    <p:sldId id="323" r:id="rId64"/>
    <p:sldId id="342" r:id="rId65"/>
    <p:sldId id="344" r:id="rId66"/>
    <p:sldId id="405" r:id="rId67"/>
    <p:sldId id="320" r:id="rId68"/>
    <p:sldId id="398" r:id="rId69"/>
    <p:sldId id="419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D6CC4-CC03-49B2-A894-8EF65557AA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07770FF-2F72-45B4-B3B9-40B57828D9FF}">
      <dgm:prSet phldrT="[Text]"/>
      <dgm:spPr/>
      <dgm:t>
        <a:bodyPr/>
        <a:lstStyle/>
        <a:p>
          <a:r>
            <a:rPr lang="en-US" dirty="0"/>
            <a:t>“I want to…”</a:t>
          </a:r>
        </a:p>
      </dgm:t>
    </dgm:pt>
    <dgm:pt modelId="{17EE327B-59C3-4DDF-969C-10AC1D74B7D3}" type="parTrans" cxnId="{838567E1-8BF2-4056-BD43-D64B877189F2}">
      <dgm:prSet/>
      <dgm:spPr/>
      <dgm:t>
        <a:bodyPr/>
        <a:lstStyle/>
        <a:p>
          <a:endParaRPr lang="en-US"/>
        </a:p>
      </dgm:t>
    </dgm:pt>
    <dgm:pt modelId="{26F11316-71BD-4248-BCCF-3789908BE602}" type="sibTrans" cxnId="{838567E1-8BF2-4056-BD43-D64B877189F2}">
      <dgm:prSet/>
      <dgm:spPr/>
      <dgm:t>
        <a:bodyPr/>
        <a:lstStyle/>
        <a:p>
          <a:endParaRPr lang="en-US"/>
        </a:p>
      </dgm:t>
    </dgm:pt>
    <dgm:pt modelId="{7BE8E8D7-3907-4F08-AF5E-20096A512D71}">
      <dgm:prSet phldrT="[Text]"/>
      <dgm:spPr/>
      <dgm:t>
        <a:bodyPr/>
        <a:lstStyle/>
        <a:p>
          <a:r>
            <a:rPr lang="en-US" dirty="0"/>
            <a:t>“What are my options?”</a:t>
          </a:r>
        </a:p>
      </dgm:t>
    </dgm:pt>
    <dgm:pt modelId="{F007848B-E36B-4F27-A5AC-5C4928B5C4EE}" type="parTrans" cxnId="{6584DF09-9271-43C9-98F4-4D023D0E546B}">
      <dgm:prSet/>
      <dgm:spPr/>
      <dgm:t>
        <a:bodyPr/>
        <a:lstStyle/>
        <a:p>
          <a:endParaRPr lang="en-US"/>
        </a:p>
      </dgm:t>
    </dgm:pt>
    <dgm:pt modelId="{1687EAA6-BF07-4031-95A2-31F7C7B50476}" type="sibTrans" cxnId="{6584DF09-9271-43C9-98F4-4D023D0E546B}">
      <dgm:prSet/>
      <dgm:spPr/>
      <dgm:t>
        <a:bodyPr/>
        <a:lstStyle/>
        <a:p>
          <a:endParaRPr lang="en-US"/>
        </a:p>
      </dgm:t>
    </dgm:pt>
    <dgm:pt modelId="{19508A4C-95EF-46FA-9733-60CB344D2A86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2B41FE76-133A-4B76-99DB-36361E90E5E7}" type="parTrans" cxnId="{341D873C-D9DD-43BA-9708-C78D1877E9EA}">
      <dgm:prSet/>
      <dgm:spPr/>
      <dgm:t>
        <a:bodyPr/>
        <a:lstStyle/>
        <a:p>
          <a:endParaRPr lang="en-US"/>
        </a:p>
      </dgm:t>
    </dgm:pt>
    <dgm:pt modelId="{AB66468A-B41B-41A6-8C99-521D205D50CE}" type="sibTrans" cxnId="{341D873C-D9DD-43BA-9708-C78D1877E9EA}">
      <dgm:prSet/>
      <dgm:spPr/>
      <dgm:t>
        <a:bodyPr/>
        <a:lstStyle/>
        <a:p>
          <a:endParaRPr lang="en-US"/>
        </a:p>
      </dgm:t>
    </dgm:pt>
    <dgm:pt modelId="{B6C06D57-AF94-4AAA-BD08-7D7E0E2B023B}">
      <dgm:prSet/>
      <dgm:spPr/>
      <dgm:t>
        <a:bodyPr/>
        <a:lstStyle/>
        <a:p>
          <a:r>
            <a:rPr lang="en-US" dirty="0"/>
            <a:t>“What will I do there?”</a:t>
          </a:r>
        </a:p>
      </dgm:t>
    </dgm:pt>
    <dgm:pt modelId="{1F9FDFD1-1F76-4DCE-BF91-5A53A8E9F7F2}" type="parTrans" cxnId="{D33D478F-9FFA-47B3-AE1B-5E875E2A513B}">
      <dgm:prSet/>
      <dgm:spPr/>
      <dgm:t>
        <a:bodyPr/>
        <a:lstStyle/>
        <a:p>
          <a:endParaRPr lang="en-US"/>
        </a:p>
      </dgm:t>
    </dgm:pt>
    <dgm:pt modelId="{92BCBB62-3388-4422-8594-866F5453AEB8}" type="sibTrans" cxnId="{D33D478F-9FFA-47B3-AE1B-5E875E2A513B}">
      <dgm:prSet/>
      <dgm:spPr/>
      <dgm:t>
        <a:bodyPr/>
        <a:lstStyle/>
        <a:p>
          <a:endParaRPr lang="en-US"/>
        </a:p>
      </dgm:t>
    </dgm:pt>
    <dgm:pt modelId="{7517997B-417F-4CA0-8566-8C5FFD06A314}">
      <dgm:prSet/>
      <dgm:spPr/>
      <dgm:t>
        <a:bodyPr/>
        <a:lstStyle/>
        <a:p>
          <a:r>
            <a:rPr lang="en-US" dirty="0"/>
            <a:t>Decision</a:t>
          </a:r>
        </a:p>
      </dgm:t>
    </dgm:pt>
    <dgm:pt modelId="{FA4CD103-5BB2-4403-9985-4C4832FA9762}" type="parTrans" cxnId="{2B196B67-A180-4BEB-9ECD-0CB176323794}">
      <dgm:prSet/>
      <dgm:spPr/>
      <dgm:t>
        <a:bodyPr/>
        <a:lstStyle/>
        <a:p>
          <a:endParaRPr lang="en-US"/>
        </a:p>
      </dgm:t>
    </dgm:pt>
    <dgm:pt modelId="{772CA41F-F7C9-4ACD-A6BA-4668258B0E46}" type="sibTrans" cxnId="{2B196B67-A180-4BEB-9ECD-0CB176323794}">
      <dgm:prSet/>
      <dgm:spPr/>
      <dgm:t>
        <a:bodyPr/>
        <a:lstStyle/>
        <a:p>
          <a:endParaRPr lang="en-US"/>
        </a:p>
      </dgm:t>
    </dgm:pt>
    <dgm:pt modelId="{A22F817B-207F-4AC3-AFD0-238A82E789F4}" type="pres">
      <dgm:prSet presAssocID="{22FD6CC4-CC03-49B2-A894-8EF65557AAC2}" presName="Name0" presStyleCnt="0">
        <dgm:presLayoutVars>
          <dgm:dir/>
          <dgm:resizeHandles val="exact"/>
        </dgm:presLayoutVars>
      </dgm:prSet>
      <dgm:spPr/>
    </dgm:pt>
    <dgm:pt modelId="{1A57491C-C90D-422B-86AD-BA16F8C4BE34}" type="pres">
      <dgm:prSet presAssocID="{507770FF-2F72-45B4-B3B9-40B57828D9FF}" presName="node" presStyleLbl="node1" presStyleIdx="0" presStyleCnt="5">
        <dgm:presLayoutVars>
          <dgm:bulletEnabled val="1"/>
        </dgm:presLayoutVars>
      </dgm:prSet>
      <dgm:spPr/>
    </dgm:pt>
    <dgm:pt modelId="{CDDFA16D-5173-4ED2-97F8-2A121B8636D3}" type="pres">
      <dgm:prSet presAssocID="{26F11316-71BD-4248-BCCF-3789908BE602}" presName="sibTrans" presStyleLbl="sibTrans2D1" presStyleIdx="0" presStyleCnt="4"/>
      <dgm:spPr/>
    </dgm:pt>
    <dgm:pt modelId="{5AA786DC-63A7-46FC-B5A8-3F20B6DBA13E}" type="pres">
      <dgm:prSet presAssocID="{26F11316-71BD-4248-BCCF-3789908BE602}" presName="connectorText" presStyleLbl="sibTrans2D1" presStyleIdx="0" presStyleCnt="4"/>
      <dgm:spPr/>
    </dgm:pt>
    <dgm:pt modelId="{B24CAF40-6230-4CC7-87C0-01F07962B160}" type="pres">
      <dgm:prSet presAssocID="{7BE8E8D7-3907-4F08-AF5E-20096A512D71}" presName="node" presStyleLbl="node1" presStyleIdx="1" presStyleCnt="5">
        <dgm:presLayoutVars>
          <dgm:bulletEnabled val="1"/>
        </dgm:presLayoutVars>
      </dgm:prSet>
      <dgm:spPr/>
    </dgm:pt>
    <dgm:pt modelId="{00AF142D-B39D-4574-8277-00AC4DC1884E}" type="pres">
      <dgm:prSet presAssocID="{1687EAA6-BF07-4031-95A2-31F7C7B50476}" presName="sibTrans" presStyleLbl="sibTrans2D1" presStyleIdx="1" presStyleCnt="4"/>
      <dgm:spPr/>
    </dgm:pt>
    <dgm:pt modelId="{2D99334B-F8DB-4B5A-A7EE-3F971038DC08}" type="pres">
      <dgm:prSet presAssocID="{1687EAA6-BF07-4031-95A2-31F7C7B50476}" presName="connectorText" presStyleLbl="sibTrans2D1" presStyleIdx="1" presStyleCnt="4"/>
      <dgm:spPr/>
    </dgm:pt>
    <dgm:pt modelId="{EBE99130-FD59-48CA-868E-F003A75C0715}" type="pres">
      <dgm:prSet presAssocID="{19508A4C-95EF-46FA-9733-60CB344D2A86}" presName="node" presStyleLbl="node1" presStyleIdx="2" presStyleCnt="5">
        <dgm:presLayoutVars>
          <dgm:bulletEnabled val="1"/>
        </dgm:presLayoutVars>
      </dgm:prSet>
      <dgm:spPr/>
    </dgm:pt>
    <dgm:pt modelId="{F90796B9-9EA2-472C-91C7-2A80B449413F}" type="pres">
      <dgm:prSet presAssocID="{AB66468A-B41B-41A6-8C99-521D205D50CE}" presName="sibTrans" presStyleLbl="sibTrans2D1" presStyleIdx="2" presStyleCnt="4"/>
      <dgm:spPr/>
    </dgm:pt>
    <dgm:pt modelId="{12AD3C64-6B1C-48AE-B861-358321CA4F64}" type="pres">
      <dgm:prSet presAssocID="{AB66468A-B41B-41A6-8C99-521D205D50CE}" presName="connectorText" presStyleLbl="sibTrans2D1" presStyleIdx="2" presStyleCnt="4"/>
      <dgm:spPr/>
    </dgm:pt>
    <dgm:pt modelId="{3066EA06-9771-4063-A1C5-75F761E0E57F}" type="pres">
      <dgm:prSet presAssocID="{B6C06D57-AF94-4AAA-BD08-7D7E0E2B023B}" presName="node" presStyleLbl="node1" presStyleIdx="3" presStyleCnt="5">
        <dgm:presLayoutVars>
          <dgm:bulletEnabled val="1"/>
        </dgm:presLayoutVars>
      </dgm:prSet>
      <dgm:spPr/>
    </dgm:pt>
    <dgm:pt modelId="{D18A97A8-B524-41F6-AC53-4C50AFEA4D62}" type="pres">
      <dgm:prSet presAssocID="{92BCBB62-3388-4422-8594-866F5453AEB8}" presName="sibTrans" presStyleLbl="sibTrans2D1" presStyleIdx="3" presStyleCnt="4"/>
      <dgm:spPr/>
    </dgm:pt>
    <dgm:pt modelId="{3F88C0BA-7963-4A6F-B1A0-A1D97A994DBA}" type="pres">
      <dgm:prSet presAssocID="{92BCBB62-3388-4422-8594-866F5453AEB8}" presName="connectorText" presStyleLbl="sibTrans2D1" presStyleIdx="3" presStyleCnt="4"/>
      <dgm:spPr/>
    </dgm:pt>
    <dgm:pt modelId="{391D3DD4-8C00-4119-BF6E-C5C97BAFDE1E}" type="pres">
      <dgm:prSet presAssocID="{7517997B-417F-4CA0-8566-8C5FFD06A314}" presName="node" presStyleLbl="node1" presStyleIdx="4" presStyleCnt="5">
        <dgm:presLayoutVars>
          <dgm:bulletEnabled val="1"/>
        </dgm:presLayoutVars>
      </dgm:prSet>
      <dgm:spPr/>
    </dgm:pt>
  </dgm:ptLst>
  <dgm:cxnLst>
    <dgm:cxn modelId="{0B4A60C9-2192-4D78-8C97-0097D2D99EE0}" type="presOf" srcId="{7517997B-417F-4CA0-8566-8C5FFD06A314}" destId="{391D3DD4-8C00-4119-BF6E-C5C97BAFDE1E}" srcOrd="0" destOrd="0" presId="urn:microsoft.com/office/officeart/2005/8/layout/process1"/>
    <dgm:cxn modelId="{DEEA640B-6A0B-45FF-A10A-8FEF5415DB12}" type="presOf" srcId="{92BCBB62-3388-4422-8594-866F5453AEB8}" destId="{3F88C0BA-7963-4A6F-B1A0-A1D97A994DBA}" srcOrd="1" destOrd="0" presId="urn:microsoft.com/office/officeart/2005/8/layout/process1"/>
    <dgm:cxn modelId="{A2A95391-73FB-4143-AB37-ACB2FF2FF94D}" type="presOf" srcId="{507770FF-2F72-45B4-B3B9-40B57828D9FF}" destId="{1A57491C-C90D-422B-86AD-BA16F8C4BE34}" srcOrd="0" destOrd="0" presId="urn:microsoft.com/office/officeart/2005/8/layout/process1"/>
    <dgm:cxn modelId="{341D873C-D9DD-43BA-9708-C78D1877E9EA}" srcId="{22FD6CC4-CC03-49B2-A894-8EF65557AAC2}" destId="{19508A4C-95EF-46FA-9733-60CB344D2A86}" srcOrd="2" destOrd="0" parTransId="{2B41FE76-133A-4B76-99DB-36361E90E5E7}" sibTransId="{AB66468A-B41B-41A6-8C99-521D205D50CE}"/>
    <dgm:cxn modelId="{2F65E760-6923-4CAD-A9F2-DC35C9EC6C4C}" type="presOf" srcId="{AB66468A-B41B-41A6-8C99-521D205D50CE}" destId="{F90796B9-9EA2-472C-91C7-2A80B449413F}" srcOrd="0" destOrd="0" presId="urn:microsoft.com/office/officeart/2005/8/layout/process1"/>
    <dgm:cxn modelId="{76B13DC1-C850-49F7-AA6F-7F3D35D14EB5}" type="presOf" srcId="{1687EAA6-BF07-4031-95A2-31F7C7B50476}" destId="{00AF142D-B39D-4574-8277-00AC4DC1884E}" srcOrd="0" destOrd="0" presId="urn:microsoft.com/office/officeart/2005/8/layout/process1"/>
    <dgm:cxn modelId="{F2147D07-8C3E-4F22-B17F-CCFFC054998C}" type="presOf" srcId="{26F11316-71BD-4248-BCCF-3789908BE602}" destId="{CDDFA16D-5173-4ED2-97F8-2A121B8636D3}" srcOrd="0" destOrd="0" presId="urn:microsoft.com/office/officeart/2005/8/layout/process1"/>
    <dgm:cxn modelId="{70FAAAF5-C126-4D0E-9D61-98E5E16937E7}" type="presOf" srcId="{AB66468A-B41B-41A6-8C99-521D205D50CE}" destId="{12AD3C64-6B1C-48AE-B861-358321CA4F64}" srcOrd="1" destOrd="0" presId="urn:microsoft.com/office/officeart/2005/8/layout/process1"/>
    <dgm:cxn modelId="{0DC248D6-C664-4DDF-851C-8F93C7188AF2}" type="presOf" srcId="{22FD6CC4-CC03-49B2-A894-8EF65557AAC2}" destId="{A22F817B-207F-4AC3-AFD0-238A82E789F4}" srcOrd="0" destOrd="0" presId="urn:microsoft.com/office/officeart/2005/8/layout/process1"/>
    <dgm:cxn modelId="{B3AD26E2-5F86-47F3-AA4E-705A0BB812C8}" type="presOf" srcId="{1687EAA6-BF07-4031-95A2-31F7C7B50476}" destId="{2D99334B-F8DB-4B5A-A7EE-3F971038DC08}" srcOrd="1" destOrd="0" presId="urn:microsoft.com/office/officeart/2005/8/layout/process1"/>
    <dgm:cxn modelId="{6584DF09-9271-43C9-98F4-4D023D0E546B}" srcId="{22FD6CC4-CC03-49B2-A894-8EF65557AAC2}" destId="{7BE8E8D7-3907-4F08-AF5E-20096A512D71}" srcOrd="1" destOrd="0" parTransId="{F007848B-E36B-4F27-A5AC-5C4928B5C4EE}" sibTransId="{1687EAA6-BF07-4031-95A2-31F7C7B50476}"/>
    <dgm:cxn modelId="{838567E1-8BF2-4056-BD43-D64B877189F2}" srcId="{22FD6CC4-CC03-49B2-A894-8EF65557AAC2}" destId="{507770FF-2F72-45B4-B3B9-40B57828D9FF}" srcOrd="0" destOrd="0" parTransId="{17EE327B-59C3-4DDF-969C-10AC1D74B7D3}" sibTransId="{26F11316-71BD-4248-BCCF-3789908BE602}"/>
    <dgm:cxn modelId="{D33D478F-9FFA-47B3-AE1B-5E875E2A513B}" srcId="{22FD6CC4-CC03-49B2-A894-8EF65557AAC2}" destId="{B6C06D57-AF94-4AAA-BD08-7D7E0E2B023B}" srcOrd="3" destOrd="0" parTransId="{1F9FDFD1-1F76-4DCE-BF91-5A53A8E9F7F2}" sibTransId="{92BCBB62-3388-4422-8594-866F5453AEB8}"/>
    <dgm:cxn modelId="{0B38D159-86C4-4CD3-95D2-7EAF44E170BA}" type="presOf" srcId="{92BCBB62-3388-4422-8594-866F5453AEB8}" destId="{D18A97A8-B524-41F6-AC53-4C50AFEA4D62}" srcOrd="0" destOrd="0" presId="urn:microsoft.com/office/officeart/2005/8/layout/process1"/>
    <dgm:cxn modelId="{F4695AE8-2678-4DE8-A580-8B9A3A82F945}" type="presOf" srcId="{7BE8E8D7-3907-4F08-AF5E-20096A512D71}" destId="{B24CAF40-6230-4CC7-87C0-01F07962B160}" srcOrd="0" destOrd="0" presId="urn:microsoft.com/office/officeart/2005/8/layout/process1"/>
    <dgm:cxn modelId="{0FA152B7-0E7B-42E3-94A8-FDC28811E2BD}" type="presOf" srcId="{19508A4C-95EF-46FA-9733-60CB344D2A86}" destId="{EBE99130-FD59-48CA-868E-F003A75C0715}" srcOrd="0" destOrd="0" presId="urn:microsoft.com/office/officeart/2005/8/layout/process1"/>
    <dgm:cxn modelId="{1C8BAE5A-7669-41E2-BD5C-35FAE4B40E55}" type="presOf" srcId="{26F11316-71BD-4248-BCCF-3789908BE602}" destId="{5AA786DC-63A7-46FC-B5A8-3F20B6DBA13E}" srcOrd="1" destOrd="0" presId="urn:microsoft.com/office/officeart/2005/8/layout/process1"/>
    <dgm:cxn modelId="{2B196B67-A180-4BEB-9ECD-0CB176323794}" srcId="{22FD6CC4-CC03-49B2-A894-8EF65557AAC2}" destId="{7517997B-417F-4CA0-8566-8C5FFD06A314}" srcOrd="4" destOrd="0" parTransId="{FA4CD103-5BB2-4403-9985-4C4832FA9762}" sibTransId="{772CA41F-F7C9-4ACD-A6BA-4668258B0E46}"/>
    <dgm:cxn modelId="{B805B1A3-F0CE-4171-8DC4-E71BE74B9958}" type="presOf" srcId="{B6C06D57-AF94-4AAA-BD08-7D7E0E2B023B}" destId="{3066EA06-9771-4063-A1C5-75F761E0E57F}" srcOrd="0" destOrd="0" presId="urn:microsoft.com/office/officeart/2005/8/layout/process1"/>
    <dgm:cxn modelId="{CE7B3B46-5779-4013-B9B6-FB3CFDAB0EF9}" type="presParOf" srcId="{A22F817B-207F-4AC3-AFD0-238A82E789F4}" destId="{1A57491C-C90D-422B-86AD-BA16F8C4BE34}" srcOrd="0" destOrd="0" presId="urn:microsoft.com/office/officeart/2005/8/layout/process1"/>
    <dgm:cxn modelId="{9D1CD02C-4285-4360-A6FE-966127138EB3}" type="presParOf" srcId="{A22F817B-207F-4AC3-AFD0-238A82E789F4}" destId="{CDDFA16D-5173-4ED2-97F8-2A121B8636D3}" srcOrd="1" destOrd="0" presId="urn:microsoft.com/office/officeart/2005/8/layout/process1"/>
    <dgm:cxn modelId="{6E9AC6D9-1A53-4BE6-8484-827676D1E85E}" type="presParOf" srcId="{CDDFA16D-5173-4ED2-97F8-2A121B8636D3}" destId="{5AA786DC-63A7-46FC-B5A8-3F20B6DBA13E}" srcOrd="0" destOrd="0" presId="urn:microsoft.com/office/officeart/2005/8/layout/process1"/>
    <dgm:cxn modelId="{C3F46BFE-3C42-4BD9-A0C4-029FA94EED02}" type="presParOf" srcId="{A22F817B-207F-4AC3-AFD0-238A82E789F4}" destId="{B24CAF40-6230-4CC7-87C0-01F07962B160}" srcOrd="2" destOrd="0" presId="urn:microsoft.com/office/officeart/2005/8/layout/process1"/>
    <dgm:cxn modelId="{91171B67-392B-4DCC-A4DE-FB5D3C3ED897}" type="presParOf" srcId="{A22F817B-207F-4AC3-AFD0-238A82E789F4}" destId="{00AF142D-B39D-4574-8277-00AC4DC1884E}" srcOrd="3" destOrd="0" presId="urn:microsoft.com/office/officeart/2005/8/layout/process1"/>
    <dgm:cxn modelId="{4590D66E-BD76-4581-82C4-6891E028F9D2}" type="presParOf" srcId="{00AF142D-B39D-4574-8277-00AC4DC1884E}" destId="{2D99334B-F8DB-4B5A-A7EE-3F971038DC08}" srcOrd="0" destOrd="0" presId="urn:microsoft.com/office/officeart/2005/8/layout/process1"/>
    <dgm:cxn modelId="{EA90421B-1A3E-495D-9428-CE5E3131B01D}" type="presParOf" srcId="{A22F817B-207F-4AC3-AFD0-238A82E789F4}" destId="{EBE99130-FD59-48CA-868E-F003A75C0715}" srcOrd="4" destOrd="0" presId="urn:microsoft.com/office/officeart/2005/8/layout/process1"/>
    <dgm:cxn modelId="{EDB93FFF-7F54-4639-A165-24A3FF2E2047}" type="presParOf" srcId="{A22F817B-207F-4AC3-AFD0-238A82E789F4}" destId="{F90796B9-9EA2-472C-91C7-2A80B449413F}" srcOrd="5" destOrd="0" presId="urn:microsoft.com/office/officeart/2005/8/layout/process1"/>
    <dgm:cxn modelId="{A4B82853-ACDE-4A80-BDA2-6161060DDC52}" type="presParOf" srcId="{F90796B9-9EA2-472C-91C7-2A80B449413F}" destId="{12AD3C64-6B1C-48AE-B861-358321CA4F64}" srcOrd="0" destOrd="0" presId="urn:microsoft.com/office/officeart/2005/8/layout/process1"/>
    <dgm:cxn modelId="{B0F0E905-5530-4B96-AF63-B2A1333B6649}" type="presParOf" srcId="{A22F817B-207F-4AC3-AFD0-238A82E789F4}" destId="{3066EA06-9771-4063-A1C5-75F761E0E57F}" srcOrd="6" destOrd="0" presId="urn:microsoft.com/office/officeart/2005/8/layout/process1"/>
    <dgm:cxn modelId="{55B4DC70-9AEC-40CB-891C-D5101E2008C1}" type="presParOf" srcId="{A22F817B-207F-4AC3-AFD0-238A82E789F4}" destId="{D18A97A8-B524-41F6-AC53-4C50AFEA4D62}" srcOrd="7" destOrd="0" presId="urn:microsoft.com/office/officeart/2005/8/layout/process1"/>
    <dgm:cxn modelId="{5B0A80FE-6664-4B1E-A714-2570415A589A}" type="presParOf" srcId="{D18A97A8-B524-41F6-AC53-4C50AFEA4D62}" destId="{3F88C0BA-7963-4A6F-B1A0-A1D97A994DBA}" srcOrd="0" destOrd="0" presId="urn:microsoft.com/office/officeart/2005/8/layout/process1"/>
    <dgm:cxn modelId="{94FA470B-642B-48A6-BAEE-C360E102C739}" type="presParOf" srcId="{A22F817B-207F-4AC3-AFD0-238A82E789F4}" destId="{391D3DD4-8C00-4119-BF6E-C5C97BAFDE1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FD6CC4-CC03-49B2-A894-8EF65557AA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07770FF-2F72-45B4-B3B9-40B57828D9FF}">
      <dgm:prSet phldrT="[Text]"/>
      <dgm:spPr/>
      <dgm:t>
        <a:bodyPr/>
        <a:lstStyle/>
        <a:p>
          <a:r>
            <a:rPr lang="en-US" dirty="0"/>
            <a:t>“Get a romantic weekend away”</a:t>
          </a:r>
        </a:p>
      </dgm:t>
    </dgm:pt>
    <dgm:pt modelId="{17EE327B-59C3-4DDF-969C-10AC1D74B7D3}" type="parTrans" cxnId="{838567E1-8BF2-4056-BD43-D64B877189F2}">
      <dgm:prSet/>
      <dgm:spPr/>
      <dgm:t>
        <a:bodyPr/>
        <a:lstStyle/>
        <a:p>
          <a:endParaRPr lang="en-US"/>
        </a:p>
      </dgm:t>
    </dgm:pt>
    <dgm:pt modelId="{26F11316-71BD-4248-BCCF-3789908BE602}" type="sibTrans" cxnId="{838567E1-8BF2-4056-BD43-D64B877189F2}">
      <dgm:prSet/>
      <dgm:spPr/>
      <dgm:t>
        <a:bodyPr/>
        <a:lstStyle/>
        <a:p>
          <a:endParaRPr lang="en-US"/>
        </a:p>
      </dgm:t>
    </dgm:pt>
    <dgm:pt modelId="{7BE8E8D7-3907-4F08-AF5E-20096A512D71}">
      <dgm:prSet phldrT="[Text]"/>
      <dgm:spPr/>
      <dgm:t>
        <a:bodyPr/>
        <a:lstStyle/>
        <a:p>
          <a:r>
            <a:rPr lang="en-US" dirty="0"/>
            <a:t>“Where should I go…Fermanagh?”</a:t>
          </a:r>
        </a:p>
      </dgm:t>
    </dgm:pt>
    <dgm:pt modelId="{F007848B-E36B-4F27-A5AC-5C4928B5C4EE}" type="parTrans" cxnId="{6584DF09-9271-43C9-98F4-4D023D0E546B}">
      <dgm:prSet/>
      <dgm:spPr/>
      <dgm:t>
        <a:bodyPr/>
        <a:lstStyle/>
        <a:p>
          <a:endParaRPr lang="en-US"/>
        </a:p>
      </dgm:t>
    </dgm:pt>
    <dgm:pt modelId="{1687EAA6-BF07-4031-95A2-31F7C7B50476}" type="sibTrans" cxnId="{6584DF09-9271-43C9-98F4-4D023D0E546B}">
      <dgm:prSet/>
      <dgm:spPr/>
      <dgm:t>
        <a:bodyPr/>
        <a:lstStyle/>
        <a:p>
          <a:endParaRPr lang="en-US"/>
        </a:p>
      </dgm:t>
    </dgm:pt>
    <dgm:pt modelId="{19508A4C-95EF-46FA-9733-60CB344D2A86}">
      <dgm:prSet phldrT="[Text]"/>
      <dgm:spPr/>
      <dgm:t>
        <a:bodyPr/>
        <a:lstStyle/>
        <a:p>
          <a:r>
            <a:rPr lang="en-US" dirty="0"/>
            <a:t>“What is there for couples?”</a:t>
          </a:r>
        </a:p>
      </dgm:t>
    </dgm:pt>
    <dgm:pt modelId="{2B41FE76-133A-4B76-99DB-36361E90E5E7}" type="parTrans" cxnId="{341D873C-D9DD-43BA-9708-C78D1877E9EA}">
      <dgm:prSet/>
      <dgm:spPr/>
      <dgm:t>
        <a:bodyPr/>
        <a:lstStyle/>
        <a:p>
          <a:endParaRPr lang="en-US"/>
        </a:p>
      </dgm:t>
    </dgm:pt>
    <dgm:pt modelId="{AB66468A-B41B-41A6-8C99-521D205D50CE}" type="sibTrans" cxnId="{341D873C-D9DD-43BA-9708-C78D1877E9EA}">
      <dgm:prSet/>
      <dgm:spPr/>
      <dgm:t>
        <a:bodyPr/>
        <a:lstStyle/>
        <a:p>
          <a:endParaRPr lang="en-US"/>
        </a:p>
      </dgm:t>
    </dgm:pt>
    <dgm:pt modelId="{B6C06D57-AF94-4AAA-BD08-7D7E0E2B023B}">
      <dgm:prSet/>
      <dgm:spPr/>
      <dgm:t>
        <a:bodyPr/>
        <a:lstStyle/>
        <a:p>
          <a:r>
            <a:rPr lang="en-US" dirty="0"/>
            <a:t>“Where should I eat, stay, visit…?”</a:t>
          </a:r>
        </a:p>
      </dgm:t>
    </dgm:pt>
    <dgm:pt modelId="{1F9FDFD1-1F76-4DCE-BF91-5A53A8E9F7F2}" type="parTrans" cxnId="{D33D478F-9FFA-47B3-AE1B-5E875E2A513B}">
      <dgm:prSet/>
      <dgm:spPr/>
      <dgm:t>
        <a:bodyPr/>
        <a:lstStyle/>
        <a:p>
          <a:endParaRPr lang="en-US"/>
        </a:p>
      </dgm:t>
    </dgm:pt>
    <dgm:pt modelId="{92BCBB62-3388-4422-8594-866F5453AEB8}" type="sibTrans" cxnId="{D33D478F-9FFA-47B3-AE1B-5E875E2A513B}">
      <dgm:prSet/>
      <dgm:spPr/>
      <dgm:t>
        <a:bodyPr/>
        <a:lstStyle/>
        <a:p>
          <a:endParaRPr lang="en-US"/>
        </a:p>
      </dgm:t>
    </dgm:pt>
    <dgm:pt modelId="{7517997B-417F-4CA0-8566-8C5FFD06A314}">
      <dgm:prSet/>
      <dgm:spPr/>
      <dgm:t>
        <a:bodyPr/>
        <a:lstStyle/>
        <a:p>
          <a:r>
            <a:rPr lang="en-US" dirty="0"/>
            <a:t>Book</a:t>
          </a:r>
        </a:p>
      </dgm:t>
    </dgm:pt>
    <dgm:pt modelId="{FA4CD103-5BB2-4403-9985-4C4832FA9762}" type="parTrans" cxnId="{2B196B67-A180-4BEB-9ECD-0CB176323794}">
      <dgm:prSet/>
      <dgm:spPr/>
      <dgm:t>
        <a:bodyPr/>
        <a:lstStyle/>
        <a:p>
          <a:endParaRPr lang="en-US"/>
        </a:p>
      </dgm:t>
    </dgm:pt>
    <dgm:pt modelId="{772CA41F-F7C9-4ACD-A6BA-4668258B0E46}" type="sibTrans" cxnId="{2B196B67-A180-4BEB-9ECD-0CB176323794}">
      <dgm:prSet/>
      <dgm:spPr/>
      <dgm:t>
        <a:bodyPr/>
        <a:lstStyle/>
        <a:p>
          <a:endParaRPr lang="en-US"/>
        </a:p>
      </dgm:t>
    </dgm:pt>
    <dgm:pt modelId="{A22F817B-207F-4AC3-AFD0-238A82E789F4}" type="pres">
      <dgm:prSet presAssocID="{22FD6CC4-CC03-49B2-A894-8EF65557AAC2}" presName="Name0" presStyleCnt="0">
        <dgm:presLayoutVars>
          <dgm:dir/>
          <dgm:resizeHandles val="exact"/>
        </dgm:presLayoutVars>
      </dgm:prSet>
      <dgm:spPr/>
    </dgm:pt>
    <dgm:pt modelId="{1A57491C-C90D-422B-86AD-BA16F8C4BE34}" type="pres">
      <dgm:prSet presAssocID="{507770FF-2F72-45B4-B3B9-40B57828D9FF}" presName="node" presStyleLbl="node1" presStyleIdx="0" presStyleCnt="5">
        <dgm:presLayoutVars>
          <dgm:bulletEnabled val="1"/>
        </dgm:presLayoutVars>
      </dgm:prSet>
      <dgm:spPr/>
    </dgm:pt>
    <dgm:pt modelId="{CDDFA16D-5173-4ED2-97F8-2A121B8636D3}" type="pres">
      <dgm:prSet presAssocID="{26F11316-71BD-4248-BCCF-3789908BE602}" presName="sibTrans" presStyleLbl="sibTrans2D1" presStyleIdx="0" presStyleCnt="4"/>
      <dgm:spPr/>
    </dgm:pt>
    <dgm:pt modelId="{5AA786DC-63A7-46FC-B5A8-3F20B6DBA13E}" type="pres">
      <dgm:prSet presAssocID="{26F11316-71BD-4248-BCCF-3789908BE602}" presName="connectorText" presStyleLbl="sibTrans2D1" presStyleIdx="0" presStyleCnt="4"/>
      <dgm:spPr/>
    </dgm:pt>
    <dgm:pt modelId="{B24CAF40-6230-4CC7-87C0-01F07962B160}" type="pres">
      <dgm:prSet presAssocID="{7BE8E8D7-3907-4F08-AF5E-20096A512D71}" presName="node" presStyleLbl="node1" presStyleIdx="1" presStyleCnt="5">
        <dgm:presLayoutVars>
          <dgm:bulletEnabled val="1"/>
        </dgm:presLayoutVars>
      </dgm:prSet>
      <dgm:spPr/>
    </dgm:pt>
    <dgm:pt modelId="{00AF142D-B39D-4574-8277-00AC4DC1884E}" type="pres">
      <dgm:prSet presAssocID="{1687EAA6-BF07-4031-95A2-31F7C7B50476}" presName="sibTrans" presStyleLbl="sibTrans2D1" presStyleIdx="1" presStyleCnt="4"/>
      <dgm:spPr/>
    </dgm:pt>
    <dgm:pt modelId="{2D99334B-F8DB-4B5A-A7EE-3F971038DC08}" type="pres">
      <dgm:prSet presAssocID="{1687EAA6-BF07-4031-95A2-31F7C7B50476}" presName="connectorText" presStyleLbl="sibTrans2D1" presStyleIdx="1" presStyleCnt="4"/>
      <dgm:spPr/>
    </dgm:pt>
    <dgm:pt modelId="{EBE99130-FD59-48CA-868E-F003A75C0715}" type="pres">
      <dgm:prSet presAssocID="{19508A4C-95EF-46FA-9733-60CB344D2A86}" presName="node" presStyleLbl="node1" presStyleIdx="2" presStyleCnt="5">
        <dgm:presLayoutVars>
          <dgm:bulletEnabled val="1"/>
        </dgm:presLayoutVars>
      </dgm:prSet>
      <dgm:spPr/>
    </dgm:pt>
    <dgm:pt modelId="{F90796B9-9EA2-472C-91C7-2A80B449413F}" type="pres">
      <dgm:prSet presAssocID="{AB66468A-B41B-41A6-8C99-521D205D50CE}" presName="sibTrans" presStyleLbl="sibTrans2D1" presStyleIdx="2" presStyleCnt="4"/>
      <dgm:spPr/>
    </dgm:pt>
    <dgm:pt modelId="{12AD3C64-6B1C-48AE-B861-358321CA4F64}" type="pres">
      <dgm:prSet presAssocID="{AB66468A-B41B-41A6-8C99-521D205D50CE}" presName="connectorText" presStyleLbl="sibTrans2D1" presStyleIdx="2" presStyleCnt="4"/>
      <dgm:spPr/>
    </dgm:pt>
    <dgm:pt modelId="{3066EA06-9771-4063-A1C5-75F761E0E57F}" type="pres">
      <dgm:prSet presAssocID="{B6C06D57-AF94-4AAA-BD08-7D7E0E2B023B}" presName="node" presStyleLbl="node1" presStyleIdx="3" presStyleCnt="5">
        <dgm:presLayoutVars>
          <dgm:bulletEnabled val="1"/>
        </dgm:presLayoutVars>
      </dgm:prSet>
      <dgm:spPr/>
    </dgm:pt>
    <dgm:pt modelId="{D18A97A8-B524-41F6-AC53-4C50AFEA4D62}" type="pres">
      <dgm:prSet presAssocID="{92BCBB62-3388-4422-8594-866F5453AEB8}" presName="sibTrans" presStyleLbl="sibTrans2D1" presStyleIdx="3" presStyleCnt="4"/>
      <dgm:spPr/>
    </dgm:pt>
    <dgm:pt modelId="{3F88C0BA-7963-4A6F-B1A0-A1D97A994DBA}" type="pres">
      <dgm:prSet presAssocID="{92BCBB62-3388-4422-8594-866F5453AEB8}" presName="connectorText" presStyleLbl="sibTrans2D1" presStyleIdx="3" presStyleCnt="4"/>
      <dgm:spPr/>
    </dgm:pt>
    <dgm:pt modelId="{391D3DD4-8C00-4119-BF6E-C5C97BAFDE1E}" type="pres">
      <dgm:prSet presAssocID="{7517997B-417F-4CA0-8566-8C5FFD06A314}" presName="node" presStyleLbl="node1" presStyleIdx="4" presStyleCnt="5">
        <dgm:presLayoutVars>
          <dgm:bulletEnabled val="1"/>
        </dgm:presLayoutVars>
      </dgm:prSet>
      <dgm:spPr/>
    </dgm:pt>
  </dgm:ptLst>
  <dgm:cxnLst>
    <dgm:cxn modelId="{0B4A60C9-2192-4D78-8C97-0097D2D99EE0}" type="presOf" srcId="{7517997B-417F-4CA0-8566-8C5FFD06A314}" destId="{391D3DD4-8C00-4119-BF6E-C5C97BAFDE1E}" srcOrd="0" destOrd="0" presId="urn:microsoft.com/office/officeart/2005/8/layout/process1"/>
    <dgm:cxn modelId="{DEEA640B-6A0B-45FF-A10A-8FEF5415DB12}" type="presOf" srcId="{92BCBB62-3388-4422-8594-866F5453AEB8}" destId="{3F88C0BA-7963-4A6F-B1A0-A1D97A994DBA}" srcOrd="1" destOrd="0" presId="urn:microsoft.com/office/officeart/2005/8/layout/process1"/>
    <dgm:cxn modelId="{A2A95391-73FB-4143-AB37-ACB2FF2FF94D}" type="presOf" srcId="{507770FF-2F72-45B4-B3B9-40B57828D9FF}" destId="{1A57491C-C90D-422B-86AD-BA16F8C4BE34}" srcOrd="0" destOrd="0" presId="urn:microsoft.com/office/officeart/2005/8/layout/process1"/>
    <dgm:cxn modelId="{341D873C-D9DD-43BA-9708-C78D1877E9EA}" srcId="{22FD6CC4-CC03-49B2-A894-8EF65557AAC2}" destId="{19508A4C-95EF-46FA-9733-60CB344D2A86}" srcOrd="2" destOrd="0" parTransId="{2B41FE76-133A-4B76-99DB-36361E90E5E7}" sibTransId="{AB66468A-B41B-41A6-8C99-521D205D50CE}"/>
    <dgm:cxn modelId="{2F65E760-6923-4CAD-A9F2-DC35C9EC6C4C}" type="presOf" srcId="{AB66468A-B41B-41A6-8C99-521D205D50CE}" destId="{F90796B9-9EA2-472C-91C7-2A80B449413F}" srcOrd="0" destOrd="0" presId="urn:microsoft.com/office/officeart/2005/8/layout/process1"/>
    <dgm:cxn modelId="{76B13DC1-C850-49F7-AA6F-7F3D35D14EB5}" type="presOf" srcId="{1687EAA6-BF07-4031-95A2-31F7C7B50476}" destId="{00AF142D-B39D-4574-8277-00AC4DC1884E}" srcOrd="0" destOrd="0" presId="urn:microsoft.com/office/officeart/2005/8/layout/process1"/>
    <dgm:cxn modelId="{F2147D07-8C3E-4F22-B17F-CCFFC054998C}" type="presOf" srcId="{26F11316-71BD-4248-BCCF-3789908BE602}" destId="{CDDFA16D-5173-4ED2-97F8-2A121B8636D3}" srcOrd="0" destOrd="0" presId="urn:microsoft.com/office/officeart/2005/8/layout/process1"/>
    <dgm:cxn modelId="{70FAAAF5-C126-4D0E-9D61-98E5E16937E7}" type="presOf" srcId="{AB66468A-B41B-41A6-8C99-521D205D50CE}" destId="{12AD3C64-6B1C-48AE-B861-358321CA4F64}" srcOrd="1" destOrd="0" presId="urn:microsoft.com/office/officeart/2005/8/layout/process1"/>
    <dgm:cxn modelId="{0DC248D6-C664-4DDF-851C-8F93C7188AF2}" type="presOf" srcId="{22FD6CC4-CC03-49B2-A894-8EF65557AAC2}" destId="{A22F817B-207F-4AC3-AFD0-238A82E789F4}" srcOrd="0" destOrd="0" presId="urn:microsoft.com/office/officeart/2005/8/layout/process1"/>
    <dgm:cxn modelId="{B3AD26E2-5F86-47F3-AA4E-705A0BB812C8}" type="presOf" srcId="{1687EAA6-BF07-4031-95A2-31F7C7B50476}" destId="{2D99334B-F8DB-4B5A-A7EE-3F971038DC08}" srcOrd="1" destOrd="0" presId="urn:microsoft.com/office/officeart/2005/8/layout/process1"/>
    <dgm:cxn modelId="{6584DF09-9271-43C9-98F4-4D023D0E546B}" srcId="{22FD6CC4-CC03-49B2-A894-8EF65557AAC2}" destId="{7BE8E8D7-3907-4F08-AF5E-20096A512D71}" srcOrd="1" destOrd="0" parTransId="{F007848B-E36B-4F27-A5AC-5C4928B5C4EE}" sibTransId="{1687EAA6-BF07-4031-95A2-31F7C7B50476}"/>
    <dgm:cxn modelId="{838567E1-8BF2-4056-BD43-D64B877189F2}" srcId="{22FD6CC4-CC03-49B2-A894-8EF65557AAC2}" destId="{507770FF-2F72-45B4-B3B9-40B57828D9FF}" srcOrd="0" destOrd="0" parTransId="{17EE327B-59C3-4DDF-969C-10AC1D74B7D3}" sibTransId="{26F11316-71BD-4248-BCCF-3789908BE602}"/>
    <dgm:cxn modelId="{D33D478F-9FFA-47B3-AE1B-5E875E2A513B}" srcId="{22FD6CC4-CC03-49B2-A894-8EF65557AAC2}" destId="{B6C06D57-AF94-4AAA-BD08-7D7E0E2B023B}" srcOrd="3" destOrd="0" parTransId="{1F9FDFD1-1F76-4DCE-BF91-5A53A8E9F7F2}" sibTransId="{92BCBB62-3388-4422-8594-866F5453AEB8}"/>
    <dgm:cxn modelId="{0B38D159-86C4-4CD3-95D2-7EAF44E170BA}" type="presOf" srcId="{92BCBB62-3388-4422-8594-866F5453AEB8}" destId="{D18A97A8-B524-41F6-AC53-4C50AFEA4D62}" srcOrd="0" destOrd="0" presId="urn:microsoft.com/office/officeart/2005/8/layout/process1"/>
    <dgm:cxn modelId="{F4695AE8-2678-4DE8-A580-8B9A3A82F945}" type="presOf" srcId="{7BE8E8D7-3907-4F08-AF5E-20096A512D71}" destId="{B24CAF40-6230-4CC7-87C0-01F07962B160}" srcOrd="0" destOrd="0" presId="urn:microsoft.com/office/officeart/2005/8/layout/process1"/>
    <dgm:cxn modelId="{0FA152B7-0E7B-42E3-94A8-FDC28811E2BD}" type="presOf" srcId="{19508A4C-95EF-46FA-9733-60CB344D2A86}" destId="{EBE99130-FD59-48CA-868E-F003A75C0715}" srcOrd="0" destOrd="0" presId="urn:microsoft.com/office/officeart/2005/8/layout/process1"/>
    <dgm:cxn modelId="{1C8BAE5A-7669-41E2-BD5C-35FAE4B40E55}" type="presOf" srcId="{26F11316-71BD-4248-BCCF-3789908BE602}" destId="{5AA786DC-63A7-46FC-B5A8-3F20B6DBA13E}" srcOrd="1" destOrd="0" presId="urn:microsoft.com/office/officeart/2005/8/layout/process1"/>
    <dgm:cxn modelId="{2B196B67-A180-4BEB-9ECD-0CB176323794}" srcId="{22FD6CC4-CC03-49B2-A894-8EF65557AAC2}" destId="{7517997B-417F-4CA0-8566-8C5FFD06A314}" srcOrd="4" destOrd="0" parTransId="{FA4CD103-5BB2-4403-9985-4C4832FA9762}" sibTransId="{772CA41F-F7C9-4ACD-A6BA-4668258B0E46}"/>
    <dgm:cxn modelId="{B805B1A3-F0CE-4171-8DC4-E71BE74B9958}" type="presOf" srcId="{B6C06D57-AF94-4AAA-BD08-7D7E0E2B023B}" destId="{3066EA06-9771-4063-A1C5-75F761E0E57F}" srcOrd="0" destOrd="0" presId="urn:microsoft.com/office/officeart/2005/8/layout/process1"/>
    <dgm:cxn modelId="{CE7B3B46-5779-4013-B9B6-FB3CFDAB0EF9}" type="presParOf" srcId="{A22F817B-207F-4AC3-AFD0-238A82E789F4}" destId="{1A57491C-C90D-422B-86AD-BA16F8C4BE34}" srcOrd="0" destOrd="0" presId="urn:microsoft.com/office/officeart/2005/8/layout/process1"/>
    <dgm:cxn modelId="{9D1CD02C-4285-4360-A6FE-966127138EB3}" type="presParOf" srcId="{A22F817B-207F-4AC3-AFD0-238A82E789F4}" destId="{CDDFA16D-5173-4ED2-97F8-2A121B8636D3}" srcOrd="1" destOrd="0" presId="urn:microsoft.com/office/officeart/2005/8/layout/process1"/>
    <dgm:cxn modelId="{6E9AC6D9-1A53-4BE6-8484-827676D1E85E}" type="presParOf" srcId="{CDDFA16D-5173-4ED2-97F8-2A121B8636D3}" destId="{5AA786DC-63A7-46FC-B5A8-3F20B6DBA13E}" srcOrd="0" destOrd="0" presId="urn:microsoft.com/office/officeart/2005/8/layout/process1"/>
    <dgm:cxn modelId="{C3F46BFE-3C42-4BD9-A0C4-029FA94EED02}" type="presParOf" srcId="{A22F817B-207F-4AC3-AFD0-238A82E789F4}" destId="{B24CAF40-6230-4CC7-87C0-01F07962B160}" srcOrd="2" destOrd="0" presId="urn:microsoft.com/office/officeart/2005/8/layout/process1"/>
    <dgm:cxn modelId="{91171B67-392B-4DCC-A4DE-FB5D3C3ED897}" type="presParOf" srcId="{A22F817B-207F-4AC3-AFD0-238A82E789F4}" destId="{00AF142D-B39D-4574-8277-00AC4DC1884E}" srcOrd="3" destOrd="0" presId="urn:microsoft.com/office/officeart/2005/8/layout/process1"/>
    <dgm:cxn modelId="{4590D66E-BD76-4581-82C4-6891E028F9D2}" type="presParOf" srcId="{00AF142D-B39D-4574-8277-00AC4DC1884E}" destId="{2D99334B-F8DB-4B5A-A7EE-3F971038DC08}" srcOrd="0" destOrd="0" presId="urn:microsoft.com/office/officeart/2005/8/layout/process1"/>
    <dgm:cxn modelId="{EA90421B-1A3E-495D-9428-CE5E3131B01D}" type="presParOf" srcId="{A22F817B-207F-4AC3-AFD0-238A82E789F4}" destId="{EBE99130-FD59-48CA-868E-F003A75C0715}" srcOrd="4" destOrd="0" presId="urn:microsoft.com/office/officeart/2005/8/layout/process1"/>
    <dgm:cxn modelId="{EDB93FFF-7F54-4639-A165-24A3FF2E2047}" type="presParOf" srcId="{A22F817B-207F-4AC3-AFD0-238A82E789F4}" destId="{F90796B9-9EA2-472C-91C7-2A80B449413F}" srcOrd="5" destOrd="0" presId="urn:microsoft.com/office/officeart/2005/8/layout/process1"/>
    <dgm:cxn modelId="{A4B82853-ACDE-4A80-BDA2-6161060DDC52}" type="presParOf" srcId="{F90796B9-9EA2-472C-91C7-2A80B449413F}" destId="{12AD3C64-6B1C-48AE-B861-358321CA4F64}" srcOrd="0" destOrd="0" presId="urn:microsoft.com/office/officeart/2005/8/layout/process1"/>
    <dgm:cxn modelId="{B0F0E905-5530-4B96-AF63-B2A1333B6649}" type="presParOf" srcId="{A22F817B-207F-4AC3-AFD0-238A82E789F4}" destId="{3066EA06-9771-4063-A1C5-75F761E0E57F}" srcOrd="6" destOrd="0" presId="urn:microsoft.com/office/officeart/2005/8/layout/process1"/>
    <dgm:cxn modelId="{55B4DC70-9AEC-40CB-891C-D5101E2008C1}" type="presParOf" srcId="{A22F817B-207F-4AC3-AFD0-238A82E789F4}" destId="{D18A97A8-B524-41F6-AC53-4C50AFEA4D62}" srcOrd="7" destOrd="0" presId="urn:microsoft.com/office/officeart/2005/8/layout/process1"/>
    <dgm:cxn modelId="{5B0A80FE-6664-4B1E-A714-2570415A589A}" type="presParOf" srcId="{D18A97A8-B524-41F6-AC53-4C50AFEA4D62}" destId="{3F88C0BA-7963-4A6F-B1A0-A1D97A994DBA}" srcOrd="0" destOrd="0" presId="urn:microsoft.com/office/officeart/2005/8/layout/process1"/>
    <dgm:cxn modelId="{94FA470B-642B-48A6-BAEE-C360E102C739}" type="presParOf" srcId="{A22F817B-207F-4AC3-AFD0-238A82E789F4}" destId="{391D3DD4-8C00-4119-BF6E-C5C97BAFDE1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CAE16B-B4D5-4DE3-AF95-CA5129C5D04C}" type="doc">
      <dgm:prSet loTypeId="urn:microsoft.com/office/officeart/2005/8/layout/defaul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F17F20DF-B92D-4BEF-990E-FC6D54508EFB}">
      <dgm:prSet phldrT="[Text]"/>
      <dgm:spPr/>
      <dgm:t>
        <a:bodyPr/>
        <a:lstStyle/>
        <a:p>
          <a:r>
            <a:rPr lang="en-GB"/>
            <a:t>Your products / services</a:t>
          </a:r>
          <a:endParaRPr lang="en-GB" dirty="0"/>
        </a:p>
      </dgm:t>
    </dgm:pt>
    <dgm:pt modelId="{2EA086D7-2B29-44A9-9A55-242B92AB983D}" type="parTrans" cxnId="{FD366CF3-EDF5-4774-9EE6-CBD4F3803836}">
      <dgm:prSet/>
      <dgm:spPr/>
      <dgm:t>
        <a:bodyPr/>
        <a:lstStyle/>
        <a:p>
          <a:endParaRPr lang="en-GB"/>
        </a:p>
      </dgm:t>
    </dgm:pt>
    <dgm:pt modelId="{08861120-67C0-4328-93B0-EA0A7792A44C}" type="sibTrans" cxnId="{FD366CF3-EDF5-4774-9EE6-CBD4F3803836}">
      <dgm:prSet/>
      <dgm:spPr/>
      <dgm:t>
        <a:bodyPr/>
        <a:lstStyle/>
        <a:p>
          <a:endParaRPr lang="en-GB"/>
        </a:p>
      </dgm:t>
    </dgm:pt>
    <dgm:pt modelId="{6E741A35-14EE-4173-99F2-9421ACD94D38}">
      <dgm:prSet phldrT="[Text]"/>
      <dgm:spPr/>
      <dgm:t>
        <a:bodyPr/>
        <a:lstStyle/>
        <a:p>
          <a:r>
            <a:rPr lang="en-GB" dirty="0"/>
            <a:t>Questions you get asked &amp; your own experience</a:t>
          </a:r>
        </a:p>
      </dgm:t>
    </dgm:pt>
    <dgm:pt modelId="{F03519AB-5C85-4910-9001-EA6A58093998}" type="parTrans" cxnId="{5231DF46-9BB6-4CD9-A8B4-BCE7A572BD5A}">
      <dgm:prSet/>
      <dgm:spPr/>
      <dgm:t>
        <a:bodyPr/>
        <a:lstStyle/>
        <a:p>
          <a:endParaRPr lang="en-GB"/>
        </a:p>
      </dgm:t>
    </dgm:pt>
    <dgm:pt modelId="{D6C6E7C0-7B92-436A-A784-6A15FEA9F663}" type="sibTrans" cxnId="{5231DF46-9BB6-4CD9-A8B4-BCE7A572BD5A}">
      <dgm:prSet/>
      <dgm:spPr/>
      <dgm:t>
        <a:bodyPr/>
        <a:lstStyle/>
        <a:p>
          <a:endParaRPr lang="en-GB"/>
        </a:p>
      </dgm:t>
    </dgm:pt>
    <dgm:pt modelId="{75D88A69-CEB9-4F72-B478-94047FD3F032}">
      <dgm:prSet phldrT="[Text]"/>
      <dgm:spPr/>
      <dgm:t>
        <a:bodyPr/>
        <a:lstStyle/>
        <a:p>
          <a:r>
            <a:rPr lang="en-GB" dirty="0"/>
            <a:t>Industry topics &amp; Events</a:t>
          </a:r>
        </a:p>
      </dgm:t>
    </dgm:pt>
    <dgm:pt modelId="{61DE85C6-B7CF-44CC-8C7F-31CD511919BE}" type="parTrans" cxnId="{121F574A-FDE2-4F94-8A05-03B8ED10C682}">
      <dgm:prSet/>
      <dgm:spPr/>
      <dgm:t>
        <a:bodyPr/>
        <a:lstStyle/>
        <a:p>
          <a:endParaRPr lang="en-GB"/>
        </a:p>
      </dgm:t>
    </dgm:pt>
    <dgm:pt modelId="{4A367F73-1E19-4C3A-984A-67CA35C218E9}" type="sibTrans" cxnId="{121F574A-FDE2-4F94-8A05-03B8ED10C682}">
      <dgm:prSet/>
      <dgm:spPr/>
      <dgm:t>
        <a:bodyPr/>
        <a:lstStyle/>
        <a:p>
          <a:endParaRPr lang="en-GB"/>
        </a:p>
      </dgm:t>
    </dgm:pt>
    <dgm:pt modelId="{501761B7-D149-43B4-8D2B-0B4F890D1416}">
      <dgm:prSet phldrT="[Text]"/>
      <dgm:spPr/>
      <dgm:t>
        <a:bodyPr/>
        <a:lstStyle/>
        <a:p>
          <a:r>
            <a:rPr lang="en-GB" dirty="0"/>
            <a:t>Benefits to your customer</a:t>
          </a:r>
        </a:p>
      </dgm:t>
    </dgm:pt>
    <dgm:pt modelId="{162DBE28-2982-4A22-A1F7-2A4C676DA471}" type="parTrans" cxnId="{764BDE5F-3786-47E0-B139-B8224F47B279}">
      <dgm:prSet/>
      <dgm:spPr/>
      <dgm:t>
        <a:bodyPr/>
        <a:lstStyle/>
        <a:p>
          <a:endParaRPr lang="en-GB"/>
        </a:p>
      </dgm:t>
    </dgm:pt>
    <dgm:pt modelId="{CAB6724A-1061-41BC-BFA5-689D308539CC}" type="sibTrans" cxnId="{764BDE5F-3786-47E0-B139-B8224F47B279}">
      <dgm:prSet/>
      <dgm:spPr/>
      <dgm:t>
        <a:bodyPr/>
        <a:lstStyle/>
        <a:p>
          <a:endParaRPr lang="en-GB"/>
        </a:p>
      </dgm:t>
    </dgm:pt>
    <dgm:pt modelId="{E951C42F-94BA-4930-9F15-33BAF7CB0905}">
      <dgm:prSet phldrT="[Text]"/>
      <dgm:spPr/>
      <dgm:t>
        <a:bodyPr/>
        <a:lstStyle/>
        <a:p>
          <a:r>
            <a:rPr lang="en-GB" dirty="0"/>
            <a:t>Your brand – what do you stand for?</a:t>
          </a:r>
        </a:p>
      </dgm:t>
    </dgm:pt>
    <dgm:pt modelId="{F3181D3B-B522-44E4-ADF9-D65F577C1A8D}" type="parTrans" cxnId="{7DCA6F81-A189-44A8-8F02-D7E3BBE39BD5}">
      <dgm:prSet/>
      <dgm:spPr/>
      <dgm:t>
        <a:bodyPr/>
        <a:lstStyle/>
        <a:p>
          <a:endParaRPr lang="en-GB"/>
        </a:p>
      </dgm:t>
    </dgm:pt>
    <dgm:pt modelId="{885215D1-D213-4EF6-B34C-9EE462566AC9}" type="sibTrans" cxnId="{7DCA6F81-A189-44A8-8F02-D7E3BBE39BD5}">
      <dgm:prSet/>
      <dgm:spPr/>
      <dgm:t>
        <a:bodyPr/>
        <a:lstStyle/>
        <a:p>
          <a:endParaRPr lang="en-GB"/>
        </a:p>
      </dgm:t>
    </dgm:pt>
    <dgm:pt modelId="{20684453-9547-4AE5-B45D-34492A5FB40B}">
      <dgm:prSet/>
      <dgm:spPr/>
      <dgm:t>
        <a:bodyPr/>
        <a:lstStyle/>
        <a:p>
          <a:r>
            <a:rPr lang="en-GB" dirty="0"/>
            <a:t>Events</a:t>
          </a:r>
          <a:r>
            <a:rPr lang="en-GB" baseline="0" dirty="0"/>
            <a:t> &amp; seasons</a:t>
          </a:r>
          <a:endParaRPr lang="en-GB" dirty="0"/>
        </a:p>
      </dgm:t>
    </dgm:pt>
    <dgm:pt modelId="{99B00BE7-6A2C-431E-BEC1-19A4B594B89E}" type="parTrans" cxnId="{51B58B04-7B57-48ED-9A42-7052C497048E}">
      <dgm:prSet/>
      <dgm:spPr/>
      <dgm:t>
        <a:bodyPr/>
        <a:lstStyle/>
        <a:p>
          <a:endParaRPr lang="en-GB"/>
        </a:p>
      </dgm:t>
    </dgm:pt>
    <dgm:pt modelId="{B1E0D832-7278-4F1C-A82D-1D8A4C760D09}" type="sibTrans" cxnId="{51B58B04-7B57-48ED-9A42-7052C497048E}">
      <dgm:prSet/>
      <dgm:spPr/>
      <dgm:t>
        <a:bodyPr/>
        <a:lstStyle/>
        <a:p>
          <a:endParaRPr lang="en-GB"/>
        </a:p>
      </dgm:t>
    </dgm:pt>
    <dgm:pt modelId="{0998B184-5D63-4EBE-A2EA-816DED8505CF}">
      <dgm:prSet/>
      <dgm:spPr/>
      <dgm:t>
        <a:bodyPr/>
        <a:lstStyle/>
        <a:p>
          <a:r>
            <a:rPr lang="en-GB" dirty="0"/>
            <a:t>What’s in the news?</a:t>
          </a:r>
        </a:p>
      </dgm:t>
    </dgm:pt>
    <dgm:pt modelId="{66BFF46C-4D97-44CC-93C1-3EAC298457FD}" type="parTrans" cxnId="{47CC097E-A3B8-403E-9B17-FC8DC086EB80}">
      <dgm:prSet/>
      <dgm:spPr/>
      <dgm:t>
        <a:bodyPr/>
        <a:lstStyle/>
        <a:p>
          <a:endParaRPr lang="en-GB"/>
        </a:p>
      </dgm:t>
    </dgm:pt>
    <dgm:pt modelId="{721DF859-1A4E-4DE0-A14C-D0455E34F206}" type="sibTrans" cxnId="{47CC097E-A3B8-403E-9B17-FC8DC086EB80}">
      <dgm:prSet/>
      <dgm:spPr/>
      <dgm:t>
        <a:bodyPr/>
        <a:lstStyle/>
        <a:p>
          <a:endParaRPr lang="en-GB"/>
        </a:p>
      </dgm:t>
    </dgm:pt>
    <dgm:pt modelId="{35BF6C8D-EEAE-4FCC-B59B-F01AC12F5CCA}">
      <dgm:prSet phldrT="[Text]"/>
      <dgm:spPr/>
      <dgm:t>
        <a:bodyPr/>
        <a:lstStyle/>
        <a:p>
          <a:r>
            <a:rPr lang="en-GB" dirty="0"/>
            <a:t>Related products &amp; services</a:t>
          </a:r>
        </a:p>
      </dgm:t>
    </dgm:pt>
    <dgm:pt modelId="{4E6F2A81-314C-412F-903E-15B41BFCAA26}" type="parTrans" cxnId="{88C9E49C-4672-434F-B291-A7E6EA6B065F}">
      <dgm:prSet/>
      <dgm:spPr/>
      <dgm:t>
        <a:bodyPr/>
        <a:lstStyle/>
        <a:p>
          <a:endParaRPr lang="en-GB"/>
        </a:p>
      </dgm:t>
    </dgm:pt>
    <dgm:pt modelId="{A1A129CA-2942-4699-8ACF-ADEA3647C440}" type="sibTrans" cxnId="{88C9E49C-4672-434F-B291-A7E6EA6B065F}">
      <dgm:prSet/>
      <dgm:spPr/>
      <dgm:t>
        <a:bodyPr/>
        <a:lstStyle/>
        <a:p>
          <a:endParaRPr lang="en-GB"/>
        </a:p>
      </dgm:t>
    </dgm:pt>
    <dgm:pt modelId="{F60194F5-5D39-45E9-B033-C9824E8C0E9B}">
      <dgm:prSet/>
      <dgm:spPr/>
      <dgm:t>
        <a:bodyPr/>
        <a:lstStyle/>
        <a:p>
          <a:r>
            <a:rPr lang="en-GB" dirty="0"/>
            <a:t>Internet &amp; Competitor Research</a:t>
          </a:r>
        </a:p>
      </dgm:t>
    </dgm:pt>
    <dgm:pt modelId="{62F39392-164E-4FDE-B4E6-398E6BCDF4EF}" type="parTrans" cxnId="{7B4A57CB-03C2-4BA9-8AAF-A2B87CBB0B6B}">
      <dgm:prSet/>
      <dgm:spPr/>
      <dgm:t>
        <a:bodyPr/>
        <a:lstStyle/>
        <a:p>
          <a:endParaRPr lang="en-US"/>
        </a:p>
      </dgm:t>
    </dgm:pt>
    <dgm:pt modelId="{045EA9A3-8665-4B61-B86C-166C21BEB57D}" type="sibTrans" cxnId="{7B4A57CB-03C2-4BA9-8AAF-A2B87CBB0B6B}">
      <dgm:prSet/>
      <dgm:spPr/>
      <dgm:t>
        <a:bodyPr/>
        <a:lstStyle/>
        <a:p>
          <a:endParaRPr lang="en-US"/>
        </a:p>
      </dgm:t>
    </dgm:pt>
    <dgm:pt modelId="{5BCE1789-53F0-43DD-B258-5832E05919A9}" type="pres">
      <dgm:prSet presAssocID="{09CAE16B-B4D5-4DE3-AF95-CA5129C5D04C}" presName="diagram" presStyleCnt="0">
        <dgm:presLayoutVars>
          <dgm:dir/>
          <dgm:resizeHandles val="exact"/>
        </dgm:presLayoutVars>
      </dgm:prSet>
      <dgm:spPr/>
    </dgm:pt>
    <dgm:pt modelId="{875AE703-6FE2-4635-95CD-183F8DC995E5}" type="pres">
      <dgm:prSet presAssocID="{F17F20DF-B92D-4BEF-990E-FC6D54508EFB}" presName="node" presStyleLbl="node1" presStyleIdx="0" presStyleCnt="9">
        <dgm:presLayoutVars>
          <dgm:bulletEnabled val="1"/>
        </dgm:presLayoutVars>
      </dgm:prSet>
      <dgm:spPr/>
    </dgm:pt>
    <dgm:pt modelId="{23236B49-66E0-457B-9940-14AB1FD5836A}" type="pres">
      <dgm:prSet presAssocID="{08861120-67C0-4328-93B0-EA0A7792A44C}" presName="sibTrans" presStyleCnt="0"/>
      <dgm:spPr/>
    </dgm:pt>
    <dgm:pt modelId="{9DEF5DCE-ACFD-4E3B-8CB8-99FD5B5D39BE}" type="pres">
      <dgm:prSet presAssocID="{6E741A35-14EE-4173-99F2-9421ACD94D38}" presName="node" presStyleLbl="node1" presStyleIdx="1" presStyleCnt="9">
        <dgm:presLayoutVars>
          <dgm:bulletEnabled val="1"/>
        </dgm:presLayoutVars>
      </dgm:prSet>
      <dgm:spPr/>
    </dgm:pt>
    <dgm:pt modelId="{B6EAE87A-7F47-4331-B6D5-E374C3E6F40F}" type="pres">
      <dgm:prSet presAssocID="{D6C6E7C0-7B92-436A-A784-6A15FEA9F663}" presName="sibTrans" presStyleCnt="0"/>
      <dgm:spPr/>
    </dgm:pt>
    <dgm:pt modelId="{BD179F4B-2A7B-4D8A-AC40-3EEF6BFE7D59}" type="pres">
      <dgm:prSet presAssocID="{75D88A69-CEB9-4F72-B478-94047FD3F032}" presName="node" presStyleLbl="node1" presStyleIdx="2" presStyleCnt="9">
        <dgm:presLayoutVars>
          <dgm:bulletEnabled val="1"/>
        </dgm:presLayoutVars>
      </dgm:prSet>
      <dgm:spPr/>
    </dgm:pt>
    <dgm:pt modelId="{B1827790-BC90-49EC-8D7E-EB72F5CDA8B8}" type="pres">
      <dgm:prSet presAssocID="{4A367F73-1E19-4C3A-984A-67CA35C218E9}" presName="sibTrans" presStyleCnt="0"/>
      <dgm:spPr/>
    </dgm:pt>
    <dgm:pt modelId="{41FF605D-294A-480A-96A3-D669F4722A28}" type="pres">
      <dgm:prSet presAssocID="{501761B7-D149-43B4-8D2B-0B4F890D1416}" presName="node" presStyleLbl="node1" presStyleIdx="3" presStyleCnt="9">
        <dgm:presLayoutVars>
          <dgm:bulletEnabled val="1"/>
        </dgm:presLayoutVars>
      </dgm:prSet>
      <dgm:spPr/>
    </dgm:pt>
    <dgm:pt modelId="{9CBDA7CC-9E6A-4A8B-9921-06877053BE45}" type="pres">
      <dgm:prSet presAssocID="{CAB6724A-1061-41BC-BFA5-689D308539CC}" presName="sibTrans" presStyleCnt="0"/>
      <dgm:spPr/>
    </dgm:pt>
    <dgm:pt modelId="{4CF37DBF-F804-4DEB-8F05-918E857F1167}" type="pres">
      <dgm:prSet presAssocID="{E951C42F-94BA-4930-9F15-33BAF7CB0905}" presName="node" presStyleLbl="node1" presStyleIdx="4" presStyleCnt="9">
        <dgm:presLayoutVars>
          <dgm:bulletEnabled val="1"/>
        </dgm:presLayoutVars>
      </dgm:prSet>
      <dgm:spPr/>
    </dgm:pt>
    <dgm:pt modelId="{E2DAFC47-F42E-4781-8956-DF72304B8666}" type="pres">
      <dgm:prSet presAssocID="{885215D1-D213-4EF6-B34C-9EE462566AC9}" presName="sibTrans" presStyleCnt="0"/>
      <dgm:spPr/>
    </dgm:pt>
    <dgm:pt modelId="{24B85F96-BA44-4FAB-8A6E-BF9A3872424A}" type="pres">
      <dgm:prSet presAssocID="{35BF6C8D-EEAE-4FCC-B59B-F01AC12F5CCA}" presName="node" presStyleLbl="node1" presStyleIdx="5" presStyleCnt="9">
        <dgm:presLayoutVars>
          <dgm:bulletEnabled val="1"/>
        </dgm:presLayoutVars>
      </dgm:prSet>
      <dgm:spPr/>
    </dgm:pt>
    <dgm:pt modelId="{147768CE-DC95-4E3A-9DEE-71E8740FF818}" type="pres">
      <dgm:prSet presAssocID="{A1A129CA-2942-4699-8ACF-ADEA3647C440}" presName="sibTrans" presStyleCnt="0"/>
      <dgm:spPr/>
    </dgm:pt>
    <dgm:pt modelId="{95AB62BF-1F77-4ECB-A18B-81F5A9595D7E}" type="pres">
      <dgm:prSet presAssocID="{20684453-9547-4AE5-B45D-34492A5FB40B}" presName="node" presStyleLbl="node1" presStyleIdx="6" presStyleCnt="9">
        <dgm:presLayoutVars>
          <dgm:bulletEnabled val="1"/>
        </dgm:presLayoutVars>
      </dgm:prSet>
      <dgm:spPr/>
    </dgm:pt>
    <dgm:pt modelId="{D5C0E3E3-1C06-4FE3-8119-FA29CCD536CF}" type="pres">
      <dgm:prSet presAssocID="{B1E0D832-7278-4F1C-A82D-1D8A4C760D09}" presName="sibTrans" presStyleCnt="0"/>
      <dgm:spPr/>
    </dgm:pt>
    <dgm:pt modelId="{26F8A815-D4D3-4DB0-8219-64793F6B354B}" type="pres">
      <dgm:prSet presAssocID="{0998B184-5D63-4EBE-A2EA-816DED8505CF}" presName="node" presStyleLbl="node1" presStyleIdx="7" presStyleCnt="9">
        <dgm:presLayoutVars>
          <dgm:bulletEnabled val="1"/>
        </dgm:presLayoutVars>
      </dgm:prSet>
      <dgm:spPr/>
    </dgm:pt>
    <dgm:pt modelId="{D231BB16-A75F-45F4-802B-16E79CA01C82}" type="pres">
      <dgm:prSet presAssocID="{721DF859-1A4E-4DE0-A14C-D0455E34F206}" presName="sibTrans" presStyleCnt="0"/>
      <dgm:spPr/>
    </dgm:pt>
    <dgm:pt modelId="{433E9BB1-E584-4D01-8BCD-EBE0266B267A}" type="pres">
      <dgm:prSet presAssocID="{F60194F5-5D39-45E9-B033-C9824E8C0E9B}" presName="node" presStyleLbl="node1" presStyleIdx="8" presStyleCnt="9">
        <dgm:presLayoutVars>
          <dgm:bulletEnabled val="1"/>
        </dgm:presLayoutVars>
      </dgm:prSet>
      <dgm:spPr/>
    </dgm:pt>
  </dgm:ptLst>
  <dgm:cxnLst>
    <dgm:cxn modelId="{DA1F28EE-46E7-4B74-B3C6-2E839C92A99C}" type="presOf" srcId="{E951C42F-94BA-4930-9F15-33BAF7CB0905}" destId="{4CF37DBF-F804-4DEB-8F05-918E857F1167}" srcOrd="0" destOrd="0" presId="urn:microsoft.com/office/officeart/2005/8/layout/default"/>
    <dgm:cxn modelId="{1A51568E-87D7-4BA9-B6BA-D95303E46FF8}" type="presOf" srcId="{F17F20DF-B92D-4BEF-990E-FC6D54508EFB}" destId="{875AE703-6FE2-4635-95CD-183F8DC995E5}" srcOrd="0" destOrd="0" presId="urn:microsoft.com/office/officeart/2005/8/layout/default"/>
    <dgm:cxn modelId="{C2E9A633-3079-4EF1-B785-A9B9C4D01E8A}" type="presOf" srcId="{20684453-9547-4AE5-B45D-34492A5FB40B}" destId="{95AB62BF-1F77-4ECB-A18B-81F5A9595D7E}" srcOrd="0" destOrd="0" presId="urn:microsoft.com/office/officeart/2005/8/layout/default"/>
    <dgm:cxn modelId="{121F574A-FDE2-4F94-8A05-03B8ED10C682}" srcId="{09CAE16B-B4D5-4DE3-AF95-CA5129C5D04C}" destId="{75D88A69-CEB9-4F72-B478-94047FD3F032}" srcOrd="2" destOrd="0" parTransId="{61DE85C6-B7CF-44CC-8C7F-31CD511919BE}" sibTransId="{4A367F73-1E19-4C3A-984A-67CA35C218E9}"/>
    <dgm:cxn modelId="{C08A6EE3-553B-4F29-9BAD-67438AAEC7DE}" type="presOf" srcId="{F60194F5-5D39-45E9-B033-C9824E8C0E9B}" destId="{433E9BB1-E584-4D01-8BCD-EBE0266B267A}" srcOrd="0" destOrd="0" presId="urn:microsoft.com/office/officeart/2005/8/layout/default"/>
    <dgm:cxn modelId="{47CC097E-A3B8-403E-9B17-FC8DC086EB80}" srcId="{09CAE16B-B4D5-4DE3-AF95-CA5129C5D04C}" destId="{0998B184-5D63-4EBE-A2EA-816DED8505CF}" srcOrd="7" destOrd="0" parTransId="{66BFF46C-4D97-44CC-93C1-3EAC298457FD}" sibTransId="{721DF859-1A4E-4DE0-A14C-D0455E34F206}"/>
    <dgm:cxn modelId="{2353E7D0-642E-4460-8891-B4C41F2D727C}" type="presOf" srcId="{501761B7-D149-43B4-8D2B-0B4F890D1416}" destId="{41FF605D-294A-480A-96A3-D669F4722A28}" srcOrd="0" destOrd="0" presId="urn:microsoft.com/office/officeart/2005/8/layout/default"/>
    <dgm:cxn modelId="{7DCA6F81-A189-44A8-8F02-D7E3BBE39BD5}" srcId="{09CAE16B-B4D5-4DE3-AF95-CA5129C5D04C}" destId="{E951C42F-94BA-4930-9F15-33BAF7CB0905}" srcOrd="4" destOrd="0" parTransId="{F3181D3B-B522-44E4-ADF9-D65F577C1A8D}" sibTransId="{885215D1-D213-4EF6-B34C-9EE462566AC9}"/>
    <dgm:cxn modelId="{51B58B04-7B57-48ED-9A42-7052C497048E}" srcId="{09CAE16B-B4D5-4DE3-AF95-CA5129C5D04C}" destId="{20684453-9547-4AE5-B45D-34492A5FB40B}" srcOrd="6" destOrd="0" parTransId="{99B00BE7-6A2C-431E-BEC1-19A4B594B89E}" sibTransId="{B1E0D832-7278-4F1C-A82D-1D8A4C760D09}"/>
    <dgm:cxn modelId="{88C9E49C-4672-434F-B291-A7E6EA6B065F}" srcId="{09CAE16B-B4D5-4DE3-AF95-CA5129C5D04C}" destId="{35BF6C8D-EEAE-4FCC-B59B-F01AC12F5CCA}" srcOrd="5" destOrd="0" parTransId="{4E6F2A81-314C-412F-903E-15B41BFCAA26}" sibTransId="{A1A129CA-2942-4699-8ACF-ADEA3647C440}"/>
    <dgm:cxn modelId="{67E70360-5C92-469A-895F-6163B4A34833}" type="presOf" srcId="{0998B184-5D63-4EBE-A2EA-816DED8505CF}" destId="{26F8A815-D4D3-4DB0-8219-64793F6B354B}" srcOrd="0" destOrd="0" presId="urn:microsoft.com/office/officeart/2005/8/layout/default"/>
    <dgm:cxn modelId="{5231DF46-9BB6-4CD9-A8B4-BCE7A572BD5A}" srcId="{09CAE16B-B4D5-4DE3-AF95-CA5129C5D04C}" destId="{6E741A35-14EE-4173-99F2-9421ACD94D38}" srcOrd="1" destOrd="0" parTransId="{F03519AB-5C85-4910-9001-EA6A58093998}" sibTransId="{D6C6E7C0-7B92-436A-A784-6A15FEA9F663}"/>
    <dgm:cxn modelId="{9AFF2F9F-61A7-4EEA-9ACF-71ECE2F16837}" type="presOf" srcId="{75D88A69-CEB9-4F72-B478-94047FD3F032}" destId="{BD179F4B-2A7B-4D8A-AC40-3EEF6BFE7D59}" srcOrd="0" destOrd="0" presId="urn:microsoft.com/office/officeart/2005/8/layout/default"/>
    <dgm:cxn modelId="{FD366CF3-EDF5-4774-9EE6-CBD4F3803836}" srcId="{09CAE16B-B4D5-4DE3-AF95-CA5129C5D04C}" destId="{F17F20DF-B92D-4BEF-990E-FC6D54508EFB}" srcOrd="0" destOrd="0" parTransId="{2EA086D7-2B29-44A9-9A55-242B92AB983D}" sibTransId="{08861120-67C0-4328-93B0-EA0A7792A44C}"/>
    <dgm:cxn modelId="{7B4A57CB-03C2-4BA9-8AAF-A2B87CBB0B6B}" srcId="{09CAE16B-B4D5-4DE3-AF95-CA5129C5D04C}" destId="{F60194F5-5D39-45E9-B033-C9824E8C0E9B}" srcOrd="8" destOrd="0" parTransId="{62F39392-164E-4FDE-B4E6-398E6BCDF4EF}" sibTransId="{045EA9A3-8665-4B61-B86C-166C21BEB57D}"/>
    <dgm:cxn modelId="{BDE1BA19-9A9D-4FC0-A2EA-9E217A4CB368}" type="presOf" srcId="{09CAE16B-B4D5-4DE3-AF95-CA5129C5D04C}" destId="{5BCE1789-53F0-43DD-B258-5832E05919A9}" srcOrd="0" destOrd="0" presId="urn:microsoft.com/office/officeart/2005/8/layout/default"/>
    <dgm:cxn modelId="{44394FA0-2C2D-4BF7-A8B6-81C260F0058C}" type="presOf" srcId="{35BF6C8D-EEAE-4FCC-B59B-F01AC12F5CCA}" destId="{24B85F96-BA44-4FAB-8A6E-BF9A3872424A}" srcOrd="0" destOrd="0" presId="urn:microsoft.com/office/officeart/2005/8/layout/default"/>
    <dgm:cxn modelId="{0458A27A-CBAD-4EED-9E21-A9B27B073B02}" type="presOf" srcId="{6E741A35-14EE-4173-99F2-9421ACD94D38}" destId="{9DEF5DCE-ACFD-4E3B-8CB8-99FD5B5D39BE}" srcOrd="0" destOrd="0" presId="urn:microsoft.com/office/officeart/2005/8/layout/default"/>
    <dgm:cxn modelId="{764BDE5F-3786-47E0-B139-B8224F47B279}" srcId="{09CAE16B-B4D5-4DE3-AF95-CA5129C5D04C}" destId="{501761B7-D149-43B4-8D2B-0B4F890D1416}" srcOrd="3" destOrd="0" parTransId="{162DBE28-2982-4A22-A1F7-2A4C676DA471}" sibTransId="{CAB6724A-1061-41BC-BFA5-689D308539CC}"/>
    <dgm:cxn modelId="{C7759FE9-E33C-4041-A528-EEC3FAC7BDEB}" type="presParOf" srcId="{5BCE1789-53F0-43DD-B258-5832E05919A9}" destId="{875AE703-6FE2-4635-95CD-183F8DC995E5}" srcOrd="0" destOrd="0" presId="urn:microsoft.com/office/officeart/2005/8/layout/default"/>
    <dgm:cxn modelId="{68E716C8-6286-4D7F-A2A3-01770A93B7CA}" type="presParOf" srcId="{5BCE1789-53F0-43DD-B258-5832E05919A9}" destId="{23236B49-66E0-457B-9940-14AB1FD5836A}" srcOrd="1" destOrd="0" presId="urn:microsoft.com/office/officeart/2005/8/layout/default"/>
    <dgm:cxn modelId="{42FD0001-8BEC-4549-B302-2A87893E8EA2}" type="presParOf" srcId="{5BCE1789-53F0-43DD-B258-5832E05919A9}" destId="{9DEF5DCE-ACFD-4E3B-8CB8-99FD5B5D39BE}" srcOrd="2" destOrd="0" presId="urn:microsoft.com/office/officeart/2005/8/layout/default"/>
    <dgm:cxn modelId="{D255F92B-4176-461D-85C2-C55D096C0C93}" type="presParOf" srcId="{5BCE1789-53F0-43DD-B258-5832E05919A9}" destId="{B6EAE87A-7F47-4331-B6D5-E374C3E6F40F}" srcOrd="3" destOrd="0" presId="urn:microsoft.com/office/officeart/2005/8/layout/default"/>
    <dgm:cxn modelId="{514DCA69-E2F5-4EB2-8F87-98154AFFC2A0}" type="presParOf" srcId="{5BCE1789-53F0-43DD-B258-5832E05919A9}" destId="{BD179F4B-2A7B-4D8A-AC40-3EEF6BFE7D59}" srcOrd="4" destOrd="0" presId="urn:microsoft.com/office/officeart/2005/8/layout/default"/>
    <dgm:cxn modelId="{85D4C0B4-58C0-4FEC-9C97-FAF96CDD601F}" type="presParOf" srcId="{5BCE1789-53F0-43DD-B258-5832E05919A9}" destId="{B1827790-BC90-49EC-8D7E-EB72F5CDA8B8}" srcOrd="5" destOrd="0" presId="urn:microsoft.com/office/officeart/2005/8/layout/default"/>
    <dgm:cxn modelId="{7916E638-FD8C-4C2F-A2AD-4C3785AD1ED2}" type="presParOf" srcId="{5BCE1789-53F0-43DD-B258-5832E05919A9}" destId="{41FF605D-294A-480A-96A3-D669F4722A28}" srcOrd="6" destOrd="0" presId="urn:microsoft.com/office/officeart/2005/8/layout/default"/>
    <dgm:cxn modelId="{C10124E5-0035-482B-8C47-220CB10896E6}" type="presParOf" srcId="{5BCE1789-53F0-43DD-B258-5832E05919A9}" destId="{9CBDA7CC-9E6A-4A8B-9921-06877053BE45}" srcOrd="7" destOrd="0" presId="urn:microsoft.com/office/officeart/2005/8/layout/default"/>
    <dgm:cxn modelId="{1644269C-5271-4957-B1A6-6B1389D79E54}" type="presParOf" srcId="{5BCE1789-53F0-43DD-B258-5832E05919A9}" destId="{4CF37DBF-F804-4DEB-8F05-918E857F1167}" srcOrd="8" destOrd="0" presId="urn:microsoft.com/office/officeart/2005/8/layout/default"/>
    <dgm:cxn modelId="{8F4F2ADD-8737-43A4-8826-E55F6A0E3FA6}" type="presParOf" srcId="{5BCE1789-53F0-43DD-B258-5832E05919A9}" destId="{E2DAFC47-F42E-4781-8956-DF72304B8666}" srcOrd="9" destOrd="0" presId="urn:microsoft.com/office/officeart/2005/8/layout/default"/>
    <dgm:cxn modelId="{F8E2DE85-2833-434B-857A-D6A6BC260B37}" type="presParOf" srcId="{5BCE1789-53F0-43DD-B258-5832E05919A9}" destId="{24B85F96-BA44-4FAB-8A6E-BF9A3872424A}" srcOrd="10" destOrd="0" presId="urn:microsoft.com/office/officeart/2005/8/layout/default"/>
    <dgm:cxn modelId="{EAA9AE88-4404-4DD9-ABEF-2F11805158A0}" type="presParOf" srcId="{5BCE1789-53F0-43DD-B258-5832E05919A9}" destId="{147768CE-DC95-4E3A-9DEE-71E8740FF818}" srcOrd="11" destOrd="0" presId="urn:microsoft.com/office/officeart/2005/8/layout/default"/>
    <dgm:cxn modelId="{80D66FB7-7D0C-4157-889A-89DB20C870E3}" type="presParOf" srcId="{5BCE1789-53F0-43DD-B258-5832E05919A9}" destId="{95AB62BF-1F77-4ECB-A18B-81F5A9595D7E}" srcOrd="12" destOrd="0" presId="urn:microsoft.com/office/officeart/2005/8/layout/default"/>
    <dgm:cxn modelId="{6BA9A2AB-4462-44B5-93C1-A31C77BF8471}" type="presParOf" srcId="{5BCE1789-53F0-43DD-B258-5832E05919A9}" destId="{D5C0E3E3-1C06-4FE3-8119-FA29CCD536CF}" srcOrd="13" destOrd="0" presId="urn:microsoft.com/office/officeart/2005/8/layout/default"/>
    <dgm:cxn modelId="{0EBAD5D1-A028-44AB-B02B-87F37F1BA95B}" type="presParOf" srcId="{5BCE1789-53F0-43DD-B258-5832E05919A9}" destId="{26F8A815-D4D3-4DB0-8219-64793F6B354B}" srcOrd="14" destOrd="0" presId="urn:microsoft.com/office/officeart/2005/8/layout/default"/>
    <dgm:cxn modelId="{DDEF783C-FD9A-43BF-BE26-F64B9337F260}" type="presParOf" srcId="{5BCE1789-53F0-43DD-B258-5832E05919A9}" destId="{D231BB16-A75F-45F4-802B-16E79CA01C82}" srcOrd="15" destOrd="0" presId="urn:microsoft.com/office/officeart/2005/8/layout/default"/>
    <dgm:cxn modelId="{7E146484-4F99-4493-B48F-1C54D10C1A1C}" type="presParOf" srcId="{5BCE1789-53F0-43DD-B258-5832E05919A9}" destId="{433E9BB1-E584-4D01-8BCD-EBE0266B267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7491C-C90D-422B-86AD-BA16F8C4BE34}">
      <dsp:nvSpPr>
        <dsp:cNvPr id="0" name=""/>
        <dsp:cNvSpPr/>
      </dsp:nvSpPr>
      <dsp:spPr>
        <a:xfrm>
          <a:off x="5134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“I want to…”</a:t>
          </a:r>
        </a:p>
      </dsp:txBody>
      <dsp:txXfrm>
        <a:off x="33106" y="280913"/>
        <a:ext cx="1535772" cy="899086"/>
      </dsp:txXfrm>
    </dsp:sp>
    <dsp:sp modelId="{CDDFA16D-5173-4ED2-97F8-2A121B8636D3}">
      <dsp:nvSpPr>
        <dsp:cNvPr id="0" name=""/>
        <dsp:cNvSpPr/>
      </dsp:nvSpPr>
      <dsp:spPr>
        <a:xfrm>
          <a:off x="1756023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756023" y="612033"/>
        <a:ext cx="236210" cy="236847"/>
      </dsp:txXfrm>
    </dsp:sp>
    <dsp:sp modelId="{B24CAF40-6230-4CC7-87C0-01F07962B160}">
      <dsp:nvSpPr>
        <dsp:cNvPr id="0" name=""/>
        <dsp:cNvSpPr/>
      </dsp:nvSpPr>
      <dsp:spPr>
        <a:xfrm>
          <a:off x="2233538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“What are my options?”</a:t>
          </a:r>
        </a:p>
      </dsp:txBody>
      <dsp:txXfrm>
        <a:off x="2261510" y="280913"/>
        <a:ext cx="1535772" cy="899086"/>
      </dsp:txXfrm>
    </dsp:sp>
    <dsp:sp modelId="{00AF142D-B39D-4574-8277-00AC4DC1884E}">
      <dsp:nvSpPr>
        <dsp:cNvPr id="0" name=""/>
        <dsp:cNvSpPr/>
      </dsp:nvSpPr>
      <dsp:spPr>
        <a:xfrm>
          <a:off x="3984426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984426" y="612033"/>
        <a:ext cx="236210" cy="236847"/>
      </dsp:txXfrm>
    </dsp:sp>
    <dsp:sp modelId="{EBE99130-FD59-48CA-868E-F003A75C0715}">
      <dsp:nvSpPr>
        <dsp:cNvPr id="0" name=""/>
        <dsp:cNvSpPr/>
      </dsp:nvSpPr>
      <dsp:spPr>
        <a:xfrm>
          <a:off x="4461941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Research</a:t>
          </a:r>
        </a:p>
      </dsp:txBody>
      <dsp:txXfrm>
        <a:off x="4489913" y="280913"/>
        <a:ext cx="1535772" cy="899086"/>
      </dsp:txXfrm>
    </dsp:sp>
    <dsp:sp modelId="{F90796B9-9EA2-472C-91C7-2A80B449413F}">
      <dsp:nvSpPr>
        <dsp:cNvPr id="0" name=""/>
        <dsp:cNvSpPr/>
      </dsp:nvSpPr>
      <dsp:spPr>
        <a:xfrm>
          <a:off x="6212830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212830" y="612033"/>
        <a:ext cx="236210" cy="236847"/>
      </dsp:txXfrm>
    </dsp:sp>
    <dsp:sp modelId="{3066EA06-9771-4063-A1C5-75F761E0E57F}">
      <dsp:nvSpPr>
        <dsp:cNvPr id="0" name=""/>
        <dsp:cNvSpPr/>
      </dsp:nvSpPr>
      <dsp:spPr>
        <a:xfrm>
          <a:off x="6690345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“What will I do there?”</a:t>
          </a:r>
        </a:p>
      </dsp:txBody>
      <dsp:txXfrm>
        <a:off x="6718317" y="280913"/>
        <a:ext cx="1535772" cy="899086"/>
      </dsp:txXfrm>
    </dsp:sp>
    <dsp:sp modelId="{D18A97A8-B524-41F6-AC53-4C50AFEA4D62}">
      <dsp:nvSpPr>
        <dsp:cNvPr id="0" name=""/>
        <dsp:cNvSpPr/>
      </dsp:nvSpPr>
      <dsp:spPr>
        <a:xfrm>
          <a:off x="8441233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8441233" y="612033"/>
        <a:ext cx="236210" cy="236847"/>
      </dsp:txXfrm>
    </dsp:sp>
    <dsp:sp modelId="{391D3DD4-8C00-4119-BF6E-C5C97BAFDE1E}">
      <dsp:nvSpPr>
        <dsp:cNvPr id="0" name=""/>
        <dsp:cNvSpPr/>
      </dsp:nvSpPr>
      <dsp:spPr>
        <a:xfrm>
          <a:off x="8918748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Decision</a:t>
          </a:r>
        </a:p>
      </dsp:txBody>
      <dsp:txXfrm>
        <a:off x="8946720" y="280913"/>
        <a:ext cx="1535772" cy="899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7491C-C90D-422B-86AD-BA16F8C4BE34}">
      <dsp:nvSpPr>
        <dsp:cNvPr id="0" name=""/>
        <dsp:cNvSpPr/>
      </dsp:nvSpPr>
      <dsp:spPr>
        <a:xfrm>
          <a:off x="5134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“Get a romantic weekend away”</a:t>
          </a:r>
        </a:p>
      </dsp:txBody>
      <dsp:txXfrm>
        <a:off x="33106" y="280913"/>
        <a:ext cx="1535772" cy="899086"/>
      </dsp:txXfrm>
    </dsp:sp>
    <dsp:sp modelId="{CDDFA16D-5173-4ED2-97F8-2A121B8636D3}">
      <dsp:nvSpPr>
        <dsp:cNvPr id="0" name=""/>
        <dsp:cNvSpPr/>
      </dsp:nvSpPr>
      <dsp:spPr>
        <a:xfrm>
          <a:off x="1756023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756023" y="612033"/>
        <a:ext cx="236210" cy="236847"/>
      </dsp:txXfrm>
    </dsp:sp>
    <dsp:sp modelId="{B24CAF40-6230-4CC7-87C0-01F07962B160}">
      <dsp:nvSpPr>
        <dsp:cNvPr id="0" name=""/>
        <dsp:cNvSpPr/>
      </dsp:nvSpPr>
      <dsp:spPr>
        <a:xfrm>
          <a:off x="2233538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“Where should I go…Fermanagh?”</a:t>
          </a:r>
        </a:p>
      </dsp:txBody>
      <dsp:txXfrm>
        <a:off x="2261510" y="280913"/>
        <a:ext cx="1535772" cy="899086"/>
      </dsp:txXfrm>
    </dsp:sp>
    <dsp:sp modelId="{00AF142D-B39D-4574-8277-00AC4DC1884E}">
      <dsp:nvSpPr>
        <dsp:cNvPr id="0" name=""/>
        <dsp:cNvSpPr/>
      </dsp:nvSpPr>
      <dsp:spPr>
        <a:xfrm>
          <a:off x="3984426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984426" y="612033"/>
        <a:ext cx="236210" cy="236847"/>
      </dsp:txXfrm>
    </dsp:sp>
    <dsp:sp modelId="{EBE99130-FD59-48CA-868E-F003A75C0715}">
      <dsp:nvSpPr>
        <dsp:cNvPr id="0" name=""/>
        <dsp:cNvSpPr/>
      </dsp:nvSpPr>
      <dsp:spPr>
        <a:xfrm>
          <a:off x="4461941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“What is there for couples?”</a:t>
          </a:r>
        </a:p>
      </dsp:txBody>
      <dsp:txXfrm>
        <a:off x="4489913" y="280913"/>
        <a:ext cx="1535772" cy="899086"/>
      </dsp:txXfrm>
    </dsp:sp>
    <dsp:sp modelId="{F90796B9-9EA2-472C-91C7-2A80B449413F}">
      <dsp:nvSpPr>
        <dsp:cNvPr id="0" name=""/>
        <dsp:cNvSpPr/>
      </dsp:nvSpPr>
      <dsp:spPr>
        <a:xfrm>
          <a:off x="6212830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212830" y="612033"/>
        <a:ext cx="236210" cy="236847"/>
      </dsp:txXfrm>
    </dsp:sp>
    <dsp:sp modelId="{3066EA06-9771-4063-A1C5-75F761E0E57F}">
      <dsp:nvSpPr>
        <dsp:cNvPr id="0" name=""/>
        <dsp:cNvSpPr/>
      </dsp:nvSpPr>
      <dsp:spPr>
        <a:xfrm>
          <a:off x="6690345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“Where should I eat, stay, visit…?”</a:t>
          </a:r>
        </a:p>
      </dsp:txBody>
      <dsp:txXfrm>
        <a:off x="6718317" y="280913"/>
        <a:ext cx="1535772" cy="899086"/>
      </dsp:txXfrm>
    </dsp:sp>
    <dsp:sp modelId="{D18A97A8-B524-41F6-AC53-4C50AFEA4D62}">
      <dsp:nvSpPr>
        <dsp:cNvPr id="0" name=""/>
        <dsp:cNvSpPr/>
      </dsp:nvSpPr>
      <dsp:spPr>
        <a:xfrm>
          <a:off x="8441233" y="533084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8441233" y="612033"/>
        <a:ext cx="236210" cy="236847"/>
      </dsp:txXfrm>
    </dsp:sp>
    <dsp:sp modelId="{391D3DD4-8C00-4119-BF6E-C5C97BAFDE1E}">
      <dsp:nvSpPr>
        <dsp:cNvPr id="0" name=""/>
        <dsp:cNvSpPr/>
      </dsp:nvSpPr>
      <dsp:spPr>
        <a:xfrm>
          <a:off x="8918748" y="252941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Book</a:t>
          </a:r>
        </a:p>
      </dsp:txBody>
      <dsp:txXfrm>
        <a:off x="8946720" y="280913"/>
        <a:ext cx="1535772" cy="899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AE703-6FE2-4635-95CD-183F8DC995E5}">
      <dsp:nvSpPr>
        <dsp:cNvPr id="0" name=""/>
        <dsp:cNvSpPr/>
      </dsp:nvSpPr>
      <dsp:spPr>
        <a:xfrm>
          <a:off x="0" y="1118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Your products / services</a:t>
          </a:r>
          <a:endParaRPr lang="en-GB" sz="2500" kern="1200" dirty="0"/>
        </a:p>
      </dsp:txBody>
      <dsp:txXfrm>
        <a:off x="0" y="111880"/>
        <a:ext cx="2412999" cy="1447800"/>
      </dsp:txXfrm>
    </dsp:sp>
    <dsp:sp modelId="{9DEF5DCE-ACFD-4E3B-8CB8-99FD5B5D39BE}">
      <dsp:nvSpPr>
        <dsp:cNvPr id="0" name=""/>
        <dsp:cNvSpPr/>
      </dsp:nvSpPr>
      <dsp:spPr>
        <a:xfrm>
          <a:off x="2654300" y="1118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5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5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Questions you get asked &amp; your own experience</a:t>
          </a:r>
        </a:p>
      </dsp:txBody>
      <dsp:txXfrm>
        <a:off x="2654300" y="111880"/>
        <a:ext cx="2412999" cy="1447800"/>
      </dsp:txXfrm>
    </dsp:sp>
    <dsp:sp modelId="{BD179F4B-2A7B-4D8A-AC40-3EEF6BFE7D59}">
      <dsp:nvSpPr>
        <dsp:cNvPr id="0" name=""/>
        <dsp:cNvSpPr/>
      </dsp:nvSpPr>
      <dsp:spPr>
        <a:xfrm>
          <a:off x="5308600" y="1118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Industry topics &amp; Events</a:t>
          </a:r>
        </a:p>
      </dsp:txBody>
      <dsp:txXfrm>
        <a:off x="5308600" y="111880"/>
        <a:ext cx="2412999" cy="1447800"/>
      </dsp:txXfrm>
    </dsp:sp>
    <dsp:sp modelId="{41FF605D-294A-480A-96A3-D669F4722A28}">
      <dsp:nvSpPr>
        <dsp:cNvPr id="0" name=""/>
        <dsp:cNvSpPr/>
      </dsp:nvSpPr>
      <dsp:spPr>
        <a:xfrm>
          <a:off x="0" y="18009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5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5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Benefits to your customer</a:t>
          </a:r>
        </a:p>
      </dsp:txBody>
      <dsp:txXfrm>
        <a:off x="0" y="1800980"/>
        <a:ext cx="2412999" cy="1447800"/>
      </dsp:txXfrm>
    </dsp:sp>
    <dsp:sp modelId="{4CF37DBF-F804-4DEB-8F05-918E857F1167}">
      <dsp:nvSpPr>
        <dsp:cNvPr id="0" name=""/>
        <dsp:cNvSpPr/>
      </dsp:nvSpPr>
      <dsp:spPr>
        <a:xfrm>
          <a:off x="2654300" y="18009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Your brand – what do you stand for?</a:t>
          </a:r>
        </a:p>
      </dsp:txBody>
      <dsp:txXfrm>
        <a:off x="2654300" y="1800980"/>
        <a:ext cx="2412999" cy="1447800"/>
      </dsp:txXfrm>
    </dsp:sp>
    <dsp:sp modelId="{24B85F96-BA44-4FAB-8A6E-BF9A3872424A}">
      <dsp:nvSpPr>
        <dsp:cNvPr id="0" name=""/>
        <dsp:cNvSpPr/>
      </dsp:nvSpPr>
      <dsp:spPr>
        <a:xfrm>
          <a:off x="5308600" y="18009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5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5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Related products &amp; services</a:t>
          </a:r>
        </a:p>
      </dsp:txBody>
      <dsp:txXfrm>
        <a:off x="5308600" y="1800980"/>
        <a:ext cx="2412999" cy="1447800"/>
      </dsp:txXfrm>
    </dsp:sp>
    <dsp:sp modelId="{95AB62BF-1F77-4ECB-A18B-81F5A9595D7E}">
      <dsp:nvSpPr>
        <dsp:cNvPr id="0" name=""/>
        <dsp:cNvSpPr/>
      </dsp:nvSpPr>
      <dsp:spPr>
        <a:xfrm>
          <a:off x="0" y="34900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Events</a:t>
          </a:r>
          <a:r>
            <a:rPr lang="en-GB" sz="2500" kern="1200" baseline="0" dirty="0"/>
            <a:t> &amp; seasons</a:t>
          </a:r>
          <a:endParaRPr lang="en-GB" sz="2500" kern="1200" dirty="0"/>
        </a:p>
      </dsp:txBody>
      <dsp:txXfrm>
        <a:off x="0" y="3490080"/>
        <a:ext cx="2412999" cy="1447800"/>
      </dsp:txXfrm>
    </dsp:sp>
    <dsp:sp modelId="{26F8A815-D4D3-4DB0-8219-64793F6B354B}">
      <dsp:nvSpPr>
        <dsp:cNvPr id="0" name=""/>
        <dsp:cNvSpPr/>
      </dsp:nvSpPr>
      <dsp:spPr>
        <a:xfrm>
          <a:off x="2654300" y="34900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5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5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What’s in the news?</a:t>
          </a:r>
        </a:p>
      </dsp:txBody>
      <dsp:txXfrm>
        <a:off x="2654300" y="3490080"/>
        <a:ext cx="2412999" cy="1447800"/>
      </dsp:txXfrm>
    </dsp:sp>
    <dsp:sp modelId="{433E9BB1-E584-4D01-8BCD-EBE0266B267A}">
      <dsp:nvSpPr>
        <dsp:cNvPr id="0" name=""/>
        <dsp:cNvSpPr/>
      </dsp:nvSpPr>
      <dsp:spPr>
        <a:xfrm>
          <a:off x="5308600" y="3490080"/>
          <a:ext cx="2412999" cy="1447800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Internet &amp; Competitor Research</a:t>
          </a:r>
        </a:p>
      </dsp:txBody>
      <dsp:txXfrm>
        <a:off x="5308600" y="3490080"/>
        <a:ext cx="2412999" cy="1447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83188-065F-458C-8779-F181813B73B6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888CD-83DB-4FE5-AFA9-DB9F51227F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9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127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795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013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43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27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9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856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92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47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812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66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346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104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333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18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577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76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072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140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298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403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61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148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972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41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811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778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5817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039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864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34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976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8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974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077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190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8145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92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472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793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916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34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64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89A79-6E55-4042-B8A6-2501B84AC2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22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888CD-83DB-4FE5-AFA9-DB9F51227F7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58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3747" t="78740" r="22196" b="7121"/>
          <a:stretch/>
        </p:blipFill>
        <p:spPr>
          <a:xfrm>
            <a:off x="3857469" y="5823678"/>
            <a:ext cx="8334531" cy="1034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581650" y="5790472"/>
            <a:ext cx="1028700" cy="253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12825" t="19518" r="55146" b="58761"/>
          <a:stretch/>
        </p:blipFill>
        <p:spPr>
          <a:xfrm>
            <a:off x="141158" y="72436"/>
            <a:ext cx="2512102" cy="9578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59716" t="19723" r="30837" b="72900"/>
          <a:stretch/>
        </p:blipFill>
        <p:spPr>
          <a:xfrm>
            <a:off x="838200" y="6356350"/>
            <a:ext cx="962495" cy="4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79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13747" t="78740" r="22196" b="7121"/>
          <a:stretch/>
        </p:blipFill>
        <p:spPr>
          <a:xfrm>
            <a:off x="7105338" y="6223282"/>
            <a:ext cx="5086662" cy="631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982522" y="5997894"/>
            <a:ext cx="62782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153400" y="6223282"/>
            <a:ext cx="660816" cy="13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6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46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3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0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9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A6E85-DEAF-4DBA-A294-234E3FFDA118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CF1C8-12F8-4A33-A583-30AD8E67FA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l="12825" t="19518" r="72347" b="58761"/>
          <a:stretch/>
        </p:blipFill>
        <p:spPr>
          <a:xfrm>
            <a:off x="50418" y="6326187"/>
            <a:ext cx="661163" cy="544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/>
          <a:srcRect l="13747" t="78740" r="22196" b="7121"/>
          <a:stretch/>
        </p:blipFill>
        <p:spPr>
          <a:xfrm>
            <a:off x="7105338" y="6223282"/>
            <a:ext cx="5086662" cy="63125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58150" y="6229779"/>
            <a:ext cx="1028700" cy="253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03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MKrwd3_Obo" TargetMode="Externa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tcU-J2EYCo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5oSGr4aSBI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5DoHmmwIB0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epicenabled.blogspot.co.uk/2016_10_01_archive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hyperlink" Target="https://mapme.com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wax.com/" TargetMode="External"/><Relationship Id="rId2" Type="http://schemas.openxmlformats.org/officeDocument/2006/relationships/hyperlink" Target="https://vimeo.com/71755749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dtechreview.in/news/533-free-tools-to-create-podcast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3427" y="1579563"/>
            <a:ext cx="9144000" cy="2387600"/>
          </a:xfrm>
        </p:spPr>
        <p:txBody>
          <a:bodyPr/>
          <a:lstStyle/>
          <a:p>
            <a:r>
              <a:rPr lang="en-GB" dirty="0"/>
              <a:t>Content Marketing</a:t>
            </a:r>
            <a:br>
              <a:rPr lang="en-GB" dirty="0"/>
            </a:br>
            <a:r>
              <a:rPr lang="en-GB" dirty="0"/>
              <a:t>For Tourism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works?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00" t="13315" r="36087" b="18439"/>
          <a:stretch/>
        </p:blipFill>
        <p:spPr>
          <a:xfrm>
            <a:off x="1923686" y="1690688"/>
            <a:ext cx="7207062" cy="467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6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65" y="1604235"/>
            <a:ext cx="6723819" cy="25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77" y="1081894"/>
            <a:ext cx="5972808" cy="30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It’s not all about you!</a:t>
            </a:r>
          </a:p>
        </p:txBody>
      </p:sp>
    </p:spTree>
    <p:extLst>
      <p:ext uri="{BB962C8B-B14F-4D97-AF65-F5344CB8AC3E}">
        <p14:creationId xmlns:p14="http://schemas.microsoft.com/office/powerpoint/2010/main" val="26145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add value to your audience?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Address a problem</a:t>
            </a:r>
          </a:p>
          <a:p>
            <a:r>
              <a:rPr lang="en-GB" dirty="0"/>
              <a:t>Entertain</a:t>
            </a:r>
          </a:p>
          <a:p>
            <a:r>
              <a:rPr lang="en-GB" dirty="0"/>
              <a:t>Make them laugh</a:t>
            </a:r>
          </a:p>
          <a:p>
            <a:r>
              <a:rPr lang="en-GB" dirty="0"/>
              <a:t>Make them think</a:t>
            </a:r>
          </a:p>
          <a:p>
            <a:r>
              <a:rPr lang="en-GB" dirty="0"/>
              <a:t>Challenge them</a:t>
            </a:r>
          </a:p>
          <a:p>
            <a:r>
              <a:rPr lang="en-GB" dirty="0"/>
              <a:t>Spur an emotional response</a:t>
            </a:r>
          </a:p>
          <a:p>
            <a:r>
              <a:rPr lang="en-GB" dirty="0"/>
              <a:t>Inform them</a:t>
            </a:r>
          </a:p>
          <a:p>
            <a:r>
              <a:rPr lang="en-GB" dirty="0"/>
              <a:t>Help them</a:t>
            </a:r>
          </a:p>
          <a:p>
            <a:r>
              <a:rPr lang="en-GB" dirty="0"/>
              <a:t>Treat them</a:t>
            </a:r>
          </a:p>
        </p:txBody>
      </p:sp>
    </p:spTree>
    <p:extLst>
      <p:ext uri="{BB962C8B-B14F-4D97-AF65-F5344CB8AC3E}">
        <p14:creationId xmlns:p14="http://schemas.microsoft.com/office/powerpoint/2010/main" val="40531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8142515" y="2491021"/>
            <a:ext cx="2539998" cy="25092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557486" y="2491022"/>
            <a:ext cx="2539998" cy="25092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76514" y="2491022"/>
            <a:ext cx="2539998" cy="25092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5460" y="3723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Death of a Salesman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63488" y="1667928"/>
            <a:ext cx="867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Top 3 reasons why people go  online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599" y="2946399"/>
            <a:ext cx="2830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To be entertained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113" y="3083920"/>
            <a:ext cx="2830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To learn stuff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5085" y="2946399"/>
            <a:ext cx="242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To socialise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4399" y="5354419"/>
            <a:ext cx="502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FF0000"/>
                </a:solidFill>
              </a:rPr>
              <a:t>NOT</a:t>
            </a:r>
            <a:r>
              <a:rPr lang="en-GB" sz="4800" dirty="0"/>
              <a:t> to be sold to!</a:t>
            </a:r>
          </a:p>
        </p:txBody>
      </p:sp>
    </p:spTree>
    <p:extLst>
      <p:ext uri="{BB962C8B-B14F-4D97-AF65-F5344CB8AC3E}">
        <p14:creationId xmlns:p14="http://schemas.microsoft.com/office/powerpoint/2010/main" val="35624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/>
      <p:bldP spid="7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value..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1715" y="1791745"/>
            <a:ext cx="77070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“Make me think,</a:t>
            </a:r>
          </a:p>
          <a:p>
            <a:pPr algn="ctr"/>
            <a:r>
              <a:rPr lang="en-GB" sz="4000" dirty="0"/>
              <a:t>make me laugh, inspire me,</a:t>
            </a:r>
          </a:p>
          <a:p>
            <a:pPr algn="ctr"/>
            <a:r>
              <a:rPr lang="en-GB" sz="4000" dirty="0"/>
              <a:t>or teach me something new,</a:t>
            </a:r>
          </a:p>
          <a:p>
            <a:pPr algn="ctr"/>
            <a:r>
              <a:rPr lang="en-GB" sz="4000" dirty="0"/>
              <a:t>And I’ll remember you when the time comes to buy.”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~What is Valuable Content and Why it Wins You Business</a:t>
            </a:r>
          </a:p>
        </p:txBody>
      </p:sp>
    </p:spTree>
    <p:extLst>
      <p:ext uri="{BB962C8B-B14F-4D97-AF65-F5344CB8AC3E}">
        <p14:creationId xmlns:p14="http://schemas.microsoft.com/office/powerpoint/2010/main" val="178017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15" y="860365"/>
            <a:ext cx="7167548" cy="45022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2582863"/>
            <a:ext cx="6169748" cy="7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998" y="-14377"/>
            <a:ext cx="4837817" cy="48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17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457" y="1280404"/>
            <a:ext cx="5368271" cy="35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</a:t>
            </a:r>
            <a:r>
              <a:rPr lang="en-GB" dirty="0"/>
              <a:t> content marketing and how does it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39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44" t="-24" r="16450" b="1425"/>
          <a:stretch/>
        </p:blipFill>
        <p:spPr>
          <a:xfrm>
            <a:off x="1590260" y="1"/>
            <a:ext cx="8596155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6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999" t="59739" r="19240" b="1425"/>
          <a:stretch/>
        </p:blipFill>
        <p:spPr>
          <a:xfrm>
            <a:off x="4174435" y="4195903"/>
            <a:ext cx="8017565" cy="266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900" t="-24" r="15761" b="-24"/>
          <a:stretch/>
        </p:blipFill>
        <p:spPr>
          <a:xfrm>
            <a:off x="779758" y="1"/>
            <a:ext cx="5065112" cy="39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80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T Blackboa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2" y="781134"/>
            <a:ext cx="3091979" cy="4350615"/>
          </a:xfrm>
          <a:prstGeom prst="rect">
            <a:avLst/>
          </a:prstGeom>
        </p:spPr>
      </p:pic>
      <p:pic>
        <p:nvPicPr>
          <p:cNvPr id="3" name="Picture 2" descr="JT twee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938" y="239713"/>
            <a:ext cx="3776822" cy="5117301"/>
          </a:xfrm>
          <a:prstGeom prst="rect">
            <a:avLst/>
          </a:prstGeom>
        </p:spPr>
      </p:pic>
      <p:pic>
        <p:nvPicPr>
          <p:cNvPr id="4" name="Picture 3" descr="JT Ryans Heral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952" y="239713"/>
            <a:ext cx="3718623" cy="58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T Ryans Jo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59" y="392879"/>
            <a:ext cx="4892477" cy="4399275"/>
          </a:xfrm>
          <a:prstGeom prst="rect">
            <a:avLst/>
          </a:prstGeom>
        </p:spPr>
      </p:pic>
      <p:pic>
        <p:nvPicPr>
          <p:cNvPr id="3" name="Picture 2" descr="JT Ryans Joe artic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089" y="535644"/>
            <a:ext cx="2743200" cy="3128825"/>
          </a:xfrm>
          <a:prstGeom prst="rect">
            <a:avLst/>
          </a:prstGeom>
        </p:spPr>
      </p:pic>
      <p:pic>
        <p:nvPicPr>
          <p:cNvPr id="4" name="Picture 3" descr="Joe twee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907" y="3253184"/>
            <a:ext cx="4351056" cy="29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0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0" t="27208" r="62717" b="7032"/>
          <a:stretch/>
        </p:blipFill>
        <p:spPr>
          <a:xfrm>
            <a:off x="3786145" y="1351722"/>
            <a:ext cx="3953124" cy="53084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talked about in Ireland 2016</a:t>
            </a:r>
          </a:p>
        </p:txBody>
      </p:sp>
    </p:spTree>
    <p:extLst>
      <p:ext uri="{BB962C8B-B14F-4D97-AF65-F5344CB8AC3E}">
        <p14:creationId xmlns:p14="http://schemas.microsoft.com/office/powerpoint/2010/main" val="1923086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3" y="495300"/>
            <a:ext cx="2781436" cy="5042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909" y="430463"/>
            <a:ext cx="6261441" cy="54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2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50" t="21854" r="8152" b="25978"/>
          <a:stretch/>
        </p:blipFill>
        <p:spPr>
          <a:xfrm>
            <a:off x="267428" y="518956"/>
            <a:ext cx="7339319" cy="3575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500" t="53068" r="8261" b="14379"/>
          <a:stretch/>
        </p:blipFill>
        <p:spPr>
          <a:xfrm>
            <a:off x="3827228" y="4262164"/>
            <a:ext cx="7344355" cy="223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037" y="1175937"/>
            <a:ext cx="6172450" cy="4985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8847" y="230644"/>
            <a:ext cx="5771511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Aharoni"/>
                <a:cs typeface="Aharoni"/>
              </a:rPr>
              <a:t>EVERGREEN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6846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9493" y="378448"/>
            <a:ext cx="3048000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haroni"/>
                <a:cs typeface="Aharoni"/>
              </a:rPr>
              <a:t>V</a:t>
            </a:r>
            <a:r>
              <a:rPr lang="en-US" sz="6000" dirty="0">
                <a:solidFill>
                  <a:srgbClr val="17406D"/>
                </a:solidFill>
                <a:latin typeface="Aharoni"/>
                <a:cs typeface="Aharoni"/>
              </a:rPr>
              <a:t>A</a:t>
            </a:r>
            <a:r>
              <a:rPr lang="en-US" sz="6000" dirty="0">
                <a:solidFill>
                  <a:srgbClr val="00B050"/>
                </a:solidFill>
                <a:latin typeface="Aharoni"/>
                <a:cs typeface="Aharoni"/>
              </a:rPr>
              <a:t>R</a:t>
            </a:r>
            <a:r>
              <a:rPr lang="en-US" sz="6000" dirty="0">
                <a:solidFill>
                  <a:srgbClr val="FFFF00"/>
                </a:solidFill>
                <a:latin typeface="Aharoni"/>
                <a:cs typeface="Aharoni"/>
              </a:rPr>
              <a:t>I</a:t>
            </a:r>
            <a:r>
              <a:rPr lang="en-US" sz="6000" dirty="0">
                <a:solidFill>
                  <a:srgbClr val="7030A0"/>
                </a:solidFill>
                <a:latin typeface="Aharoni"/>
                <a:cs typeface="Aharoni"/>
              </a:rPr>
              <a:t>E</a:t>
            </a:r>
            <a:r>
              <a:rPr lang="en-US" sz="6000" dirty="0">
                <a:solidFill>
                  <a:srgbClr val="7C7C7C"/>
                </a:solidFill>
                <a:latin typeface="Aharoni"/>
                <a:cs typeface="Aharoni"/>
              </a:rPr>
              <a:t>D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091" y="1642621"/>
            <a:ext cx="7860243" cy="44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41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799" y="476888"/>
            <a:ext cx="5262904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17406D"/>
                </a:solidFill>
                <a:latin typeface="Aharoni"/>
                <a:cs typeface="Aharoni"/>
              </a:rPr>
              <a:t>READABLE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38" y="1713062"/>
            <a:ext cx="2815799" cy="2820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0408" y="4923103"/>
            <a:ext cx="6083239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Aharoni"/>
                <a:cs typeface="Aharoni"/>
              </a:rPr>
              <a:t>OR SCANNABLE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4481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3286" y="1850076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i="1" dirty="0">
                <a:solidFill>
                  <a:srgbClr val="535353"/>
                </a:solidFill>
                <a:latin typeface="Georgia" panose="02040502050405020303" pitchFamily="18" charset="0"/>
              </a:rPr>
              <a:t>Content marketing is a strategic marketing approach focused on creating and distributing valuable, relevant, and consistent content to attract and retain a clearly-defined audience — and, ultimately, to drive profitable customer action.</a:t>
            </a:r>
            <a:endParaRPr lang="en-GB" sz="28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278130" y="3126259"/>
            <a:ext cx="1322173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130379" y="3587578"/>
            <a:ext cx="1322173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21644" y="3575221"/>
            <a:ext cx="1610497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384325" y="4018616"/>
            <a:ext cx="2401329" cy="11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30378" y="4419600"/>
            <a:ext cx="1322174" cy="41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30379" y="3171567"/>
            <a:ext cx="1322173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98076" y="3171567"/>
            <a:ext cx="1857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83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9297" y="181567"/>
            <a:ext cx="8019898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haroni"/>
                <a:cs typeface="Aharoni"/>
              </a:rPr>
              <a:t>KILLER HEADLINE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511" y="1325563"/>
            <a:ext cx="5974552" cy="43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29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6368" y="198035"/>
            <a:ext cx="8714911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6000" b="1" dirty="0">
                <a:solidFill>
                  <a:srgbClr val="112F51"/>
                </a:solidFill>
                <a:latin typeface="Aharoni"/>
              </a:rPr>
              <a:t>Taps an Emotion</a:t>
            </a:r>
          </a:p>
        </p:txBody>
      </p:sp>
      <p:pic>
        <p:nvPicPr>
          <p:cNvPr id="4" name="bMKrwd3_Ob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58888" y="1711187"/>
            <a:ext cx="7465391" cy="41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70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3699" y="329228"/>
            <a:ext cx="4524602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 err="1">
                <a:solidFill>
                  <a:srgbClr val="7030A0"/>
                </a:solidFill>
                <a:latin typeface="Aharoni"/>
                <a:cs typeface="Aharoni"/>
              </a:rPr>
              <a:t>OPTIMISED</a:t>
            </a:r>
            <a:r>
              <a:rPr lang="en-US" sz="6000" dirty="0">
                <a:latin typeface="Aharoni"/>
                <a:cs typeface="Aharoni"/>
              </a:rPr>
              <a:t>​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405" y="1350020"/>
            <a:ext cx="4383869" cy="451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39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378" y="263601"/>
            <a:ext cx="5820732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Aharoni"/>
                <a:cs typeface="Aharoni"/>
              </a:rPr>
              <a:t>IS VISUAL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967" y="1447102"/>
            <a:ext cx="6822368" cy="437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9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378" y="263601"/>
            <a:ext cx="5820732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Aharoni" charset="0"/>
                <a:cs typeface="Aharoni"/>
              </a:rPr>
              <a:t>SHAREABLE</a:t>
            </a:r>
            <a:endParaRPr lang="en-US" sz="6000" dirty="0">
              <a:latin typeface="Aharon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980" y="1262063"/>
            <a:ext cx="6169333" cy="46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91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378" y="263601"/>
            <a:ext cx="5820732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0075A2"/>
                </a:solidFill>
                <a:latin typeface="Aharoni" charset="0"/>
                <a:cs typeface="Aharoni"/>
              </a:rPr>
              <a:t>USES LINKS</a:t>
            </a:r>
            <a:endParaRPr lang="en-US" sz="6000" dirty="0">
              <a:latin typeface="Aharon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378" y="1396314"/>
            <a:ext cx="4597156" cy="3455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8794" y="4970182"/>
            <a:ext cx="9069881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7C7C7C"/>
                </a:solidFill>
                <a:latin typeface="Aharoni"/>
                <a:cs typeface="Aharoni"/>
              </a:rPr>
              <a:t>AND ATTRACTS THEM</a:t>
            </a:r>
            <a:r>
              <a:rPr lang="en-US" sz="6000" dirty="0">
                <a:latin typeface="Aharoni"/>
                <a:cs typeface="Aharoni"/>
              </a:rPr>
              <a:t>​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21904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0660" y="1543323"/>
            <a:ext cx="3048000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haroni"/>
                <a:cs typeface="Aharoni"/>
              </a:rPr>
              <a:t>TIMELY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505" y="1370522"/>
            <a:ext cx="7791320" cy="549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29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378" y="263601"/>
            <a:ext cx="5820732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>
                <a:solidFill>
                  <a:srgbClr val="990033"/>
                </a:solidFill>
                <a:latin typeface="Aharoni" charset="0"/>
                <a:cs typeface="Aharoni"/>
              </a:rPr>
              <a:t>PROMOTED</a:t>
            </a:r>
            <a:r>
              <a:rPr lang="en-US" sz="6000">
                <a:solidFill>
                  <a:srgbClr val="990033"/>
                </a:solidFill>
                <a:latin typeface="Times New Roman" charset="0"/>
                <a:cs typeface="Aharoni"/>
              </a:rPr>
              <a:t> </a:t>
            </a:r>
            <a:endParaRPr lang="en-US" sz="6000" dirty="0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708" y="1576137"/>
            <a:ext cx="5909692" cy="44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4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329" y="112713"/>
            <a:ext cx="8403571" cy="63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22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378" y="263601"/>
            <a:ext cx="5820732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Aharoni" charset="0"/>
                <a:cs typeface="Aharoni"/>
              </a:rPr>
              <a:t>HAS A PLAN</a:t>
            </a:r>
            <a:r>
              <a:rPr lang="en-US" sz="6000" dirty="0">
                <a:solidFill>
                  <a:srgbClr val="FFC000"/>
                </a:solidFill>
                <a:latin typeface="Times New Roman" charset="0"/>
                <a:cs typeface="Aharoni"/>
              </a:rPr>
              <a:t> </a:t>
            </a:r>
            <a:endParaRPr lang="en-US" sz="6000" dirty="0"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244" y="1578552"/>
            <a:ext cx="5941738" cy="44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62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955" y="2757268"/>
            <a:ext cx="10515600" cy="98928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What's in it for me?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547" y="1651327"/>
            <a:ext cx="248194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Awareness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9131" y="2576237"/>
            <a:ext cx="121920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Trust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51269" y="1651327"/>
            <a:ext cx="428897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Builds relationships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1236" y="1668846"/>
            <a:ext cx="40422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Establish authority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61140" y="3737335"/>
            <a:ext cx="103777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SEO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66748" y="3698538"/>
            <a:ext cx="301897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Cost effective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334" y="4888484"/>
            <a:ext cx="320765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Website traffic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94850" y="4888484"/>
            <a:ext cx="352697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Generates leads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4259" y="4888484"/>
            <a:ext cx="20755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Referrals</a:t>
            </a:r>
          </a:p>
        </p:txBody>
      </p:sp>
    </p:spTree>
    <p:extLst>
      <p:ext uri="{BB962C8B-B14F-4D97-AF65-F5344CB8AC3E}">
        <p14:creationId xmlns:p14="http://schemas.microsoft.com/office/powerpoint/2010/main" val="22819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00013 -0.37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650" y="263525"/>
            <a:ext cx="8658938" cy="10156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6000">
                <a:solidFill>
                  <a:srgbClr val="7030A0"/>
                </a:solidFill>
                <a:latin typeface="Aharoni" charset="0"/>
                <a:cs typeface="Aharoni"/>
              </a:rPr>
              <a:t>USES CALLS TO ACTION</a:t>
            </a:r>
            <a:endParaRPr lang="en-US" sz="6000" dirty="0">
              <a:latin typeface="Aharon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73" y="2491417"/>
            <a:ext cx="4842186" cy="32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92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Trends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543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34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2176" y="5463935"/>
            <a:ext cx="1665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https://www.facebook.com/pg/metmuseum/videos/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350" t="15183" r="81630" b="41252"/>
          <a:stretch/>
        </p:blipFill>
        <p:spPr>
          <a:xfrm>
            <a:off x="817655" y="2075045"/>
            <a:ext cx="1709265" cy="29862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2176" y="0"/>
            <a:ext cx="10515600" cy="1325563"/>
          </a:xfrm>
        </p:spPr>
        <p:txBody>
          <a:bodyPr/>
          <a:lstStyle/>
          <a:p>
            <a:r>
              <a:rPr lang="en-GB" dirty="0"/>
              <a:t>Video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2176" y="1613380"/>
            <a:ext cx="353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Video Tours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0222" y="1151457"/>
            <a:ext cx="84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360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196" t="21172" r="21140" b="-24"/>
          <a:stretch/>
        </p:blipFill>
        <p:spPr>
          <a:xfrm>
            <a:off x="3329007" y="865645"/>
            <a:ext cx="7274217" cy="54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95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644" t="40292" r="41839" b="25399"/>
          <a:stretch/>
        </p:blipFill>
        <p:spPr>
          <a:xfrm>
            <a:off x="137992" y="2512368"/>
            <a:ext cx="5915121" cy="2351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350" t="25523" r="59131" b="20179"/>
          <a:stretch/>
        </p:blipFill>
        <p:spPr>
          <a:xfrm>
            <a:off x="7123843" y="1856884"/>
            <a:ext cx="3720945" cy="3721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8672" y="1325563"/>
            <a:ext cx="353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Local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8089" y="994574"/>
            <a:ext cx="1110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296" y="1858472"/>
            <a:ext cx="498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Showcase the Area &amp; the Attractions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892176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922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540" y="-182626"/>
            <a:ext cx="10515600" cy="1325563"/>
          </a:xfrm>
        </p:spPr>
        <p:txBody>
          <a:bodyPr/>
          <a:lstStyle/>
          <a:p>
            <a:r>
              <a:rPr lang="en-GB" dirty="0"/>
              <a:t>Video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3646" y="1880419"/>
            <a:ext cx="498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Behind the Scenes: Manager for a Day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587" t="30363" r="36090" b="24274"/>
          <a:stretch/>
        </p:blipFill>
        <p:spPr>
          <a:xfrm>
            <a:off x="1835116" y="2528043"/>
            <a:ext cx="7643104" cy="352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54253" y="6270403"/>
            <a:ext cx="516217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1200" dirty="0"/>
              <a:t>https://www.facebook.com/irishcountryhotels/videos/vb.110798914179/10154618935079180/?type=2&amp;theater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3389" y="1016521"/>
            <a:ext cx="498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Brand storytelling</a:t>
            </a:r>
          </a:p>
          <a:p>
            <a:r>
              <a:rPr lang="en-GB" sz="2400" dirty="0"/>
              <a:t>Share the experience</a:t>
            </a:r>
          </a:p>
        </p:txBody>
      </p:sp>
    </p:spTree>
    <p:extLst>
      <p:ext uri="{BB962C8B-B14F-4D97-AF65-F5344CB8AC3E}">
        <p14:creationId xmlns:p14="http://schemas.microsoft.com/office/powerpoint/2010/main" val="1886274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Tools Are Effective</a:t>
            </a:r>
          </a:p>
        </p:txBody>
      </p:sp>
      <p:pic>
        <p:nvPicPr>
          <p:cNvPr id="4" name="ctcU-J2EYC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11626" y="1957388"/>
            <a:ext cx="7192617" cy="4045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209" y="6334539"/>
            <a:ext cx="30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Created with </a:t>
            </a:r>
            <a:r>
              <a:rPr lang="en-GB" sz="1200" dirty="0" err="1"/>
              <a:t>Animoto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86482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it Niche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41" t="17305" r="15583" b="13738"/>
          <a:stretch/>
        </p:blipFill>
        <p:spPr>
          <a:xfrm>
            <a:off x="4249392" y="1828800"/>
            <a:ext cx="6524625" cy="3604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9744" y="6311900"/>
            <a:ext cx="308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https://vimeo.com/119371708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199" y="2120348"/>
            <a:ext cx="2872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Cork Convention Bureau showcased the city for hosting events, including testimonials</a:t>
            </a:r>
          </a:p>
        </p:txBody>
      </p:sp>
    </p:spTree>
    <p:extLst>
      <p:ext uri="{BB962C8B-B14F-4D97-AF65-F5344CB8AC3E}">
        <p14:creationId xmlns:p14="http://schemas.microsoft.com/office/powerpoint/2010/main" val="2107140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Interactive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182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Interactive Content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501" t="55798" r="27635" b="27557"/>
          <a:stretch/>
        </p:blipFill>
        <p:spPr>
          <a:xfrm>
            <a:off x="1830448" y="4698932"/>
            <a:ext cx="8068926" cy="1611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300" t="29323" r="49347" b="14959"/>
          <a:stretch/>
        </p:blipFill>
        <p:spPr>
          <a:xfrm>
            <a:off x="3859479" y="1496790"/>
            <a:ext cx="4052069" cy="30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You Start…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Plan!</a:t>
            </a:r>
          </a:p>
          <a:p>
            <a:r>
              <a:rPr lang="en-GB" dirty="0"/>
              <a:t>Know your audience segments</a:t>
            </a:r>
          </a:p>
          <a:p>
            <a:r>
              <a:rPr lang="en-GB" dirty="0"/>
              <a:t>Research</a:t>
            </a:r>
          </a:p>
          <a:p>
            <a:r>
              <a:rPr lang="en-GB" dirty="0"/>
              <a:t>Brainstorm content ideas</a:t>
            </a:r>
          </a:p>
          <a:p>
            <a:r>
              <a:rPr lang="en-GB" dirty="0"/>
              <a:t>Understand the customer journey</a:t>
            </a:r>
          </a:p>
        </p:txBody>
      </p:sp>
    </p:spTree>
    <p:extLst>
      <p:ext uri="{BB962C8B-B14F-4D97-AF65-F5344CB8AC3E}">
        <p14:creationId xmlns:p14="http://schemas.microsoft.com/office/powerpoint/2010/main" val="2628655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Interactive Tourist Maps</a:t>
            </a:r>
          </a:p>
        </p:txBody>
      </p:sp>
      <p:pic>
        <p:nvPicPr>
          <p:cNvPr id="5" name="l5oSGr4aSBI"/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3991" y="2153898"/>
            <a:ext cx="6951617" cy="391028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417252"/>
            <a:ext cx="5181600" cy="5468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Olympic Park, Montreal</a:t>
            </a:r>
          </a:p>
        </p:txBody>
      </p:sp>
    </p:spTree>
    <p:extLst>
      <p:ext uri="{BB962C8B-B14F-4D97-AF65-F5344CB8AC3E}">
        <p14:creationId xmlns:p14="http://schemas.microsoft.com/office/powerpoint/2010/main" val="1741431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Interactive Events Calendar</a:t>
            </a:r>
          </a:p>
        </p:txBody>
      </p:sp>
      <p:pic>
        <p:nvPicPr>
          <p:cNvPr id="5" name="Y5DoHmmwIB0"/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44782" y="1916565"/>
            <a:ext cx="6942909" cy="3905386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369693"/>
            <a:ext cx="5181600" cy="5468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Quebec Festival</a:t>
            </a:r>
          </a:p>
        </p:txBody>
      </p:sp>
    </p:spTree>
    <p:extLst>
      <p:ext uri="{BB962C8B-B14F-4D97-AF65-F5344CB8AC3E}">
        <p14:creationId xmlns:p14="http://schemas.microsoft.com/office/powerpoint/2010/main" val="29121268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Interactive Maps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516" t="19277" r="32613" b="1792"/>
          <a:stretch/>
        </p:blipFill>
        <p:spPr>
          <a:xfrm>
            <a:off x="743206" y="1476002"/>
            <a:ext cx="3581530" cy="27463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375" y="1288184"/>
            <a:ext cx="44285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See </a:t>
            </a:r>
            <a:r>
              <a:rPr lang="en-GB" sz="1400" dirty="0">
                <a:hlinkClick r:id="rId3"/>
              </a:rPr>
              <a:t>http://epicenabled.blogspot.co.uk/2016_10_01_archive.html</a:t>
            </a:r>
            <a:endParaRPr lang="en-GB" sz="1400" dirty="0"/>
          </a:p>
          <a:p>
            <a:pPr marL="0" indent="0">
              <a:buNone/>
            </a:pPr>
            <a:r>
              <a:rPr lang="en-GB" sz="1400" dirty="0"/>
              <a:t>Or http://www.czechpragueout.com/blog/2016/walk-through-old-town-in-prague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To create your own interactive map, check out </a:t>
            </a:r>
            <a:r>
              <a:rPr lang="en-GB" sz="1400" dirty="0">
                <a:hlinkClick r:id="rId4"/>
              </a:rPr>
              <a:t>https://mapme.com/</a:t>
            </a: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5204" t="31284" r="12096" b="19201"/>
          <a:stretch/>
        </p:blipFill>
        <p:spPr>
          <a:xfrm>
            <a:off x="4324736" y="3073888"/>
            <a:ext cx="2767624" cy="339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5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Interactive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01318" y="1690688"/>
            <a:ext cx="3348512" cy="558041"/>
          </a:xfrm>
        </p:spPr>
        <p:txBody>
          <a:bodyPr>
            <a:normAutofit fontScale="92500" lnSpcReduction="10000"/>
          </a:bodyPr>
          <a:lstStyle/>
          <a:p>
            <a:r>
              <a:rPr lang="en-GB" sz="1400" dirty="0"/>
              <a:t>http://www.goisrael.com/Tourism_Eng/Pages/Discover-Israel_Interactive-Movie.aspx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2364" y="4232511"/>
            <a:ext cx="3665005" cy="1035120"/>
          </a:xfrm>
        </p:spPr>
        <p:txBody>
          <a:bodyPr>
            <a:normAutofit fontScale="92500" lnSpcReduction="10000"/>
          </a:bodyPr>
          <a:lstStyle/>
          <a:p>
            <a:r>
              <a:rPr lang="en-GB" sz="1400" dirty="0">
                <a:hlinkClick r:id="rId2"/>
              </a:rPr>
              <a:t>https://vimeo.com/71755749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Create your own interactive video, check out </a:t>
            </a:r>
            <a:r>
              <a:rPr lang="en-GB" sz="1400" dirty="0">
                <a:hlinkClick r:id="rId3"/>
              </a:rPr>
              <a:t>http://www.wirewax.com/</a:t>
            </a:r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413" t="14862" r="14348" b="15732"/>
          <a:stretch/>
        </p:blipFill>
        <p:spPr>
          <a:xfrm>
            <a:off x="957470" y="1486726"/>
            <a:ext cx="6612835" cy="47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3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Interactive Quizzes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5827339"/>
            <a:ext cx="10493188" cy="878822"/>
          </a:xfrm>
        </p:spPr>
        <p:txBody>
          <a:bodyPr>
            <a:normAutofit/>
          </a:bodyPr>
          <a:lstStyle/>
          <a:p>
            <a:r>
              <a:rPr lang="en-GB" sz="2000" dirty="0"/>
              <a:t>To create your own interactive quiz, check out </a:t>
            </a:r>
            <a:r>
              <a:rPr lang="en-GB" sz="2000" dirty="0" err="1"/>
              <a:t>Apester</a:t>
            </a:r>
            <a:r>
              <a:rPr lang="en-GB" sz="2000" dirty="0"/>
              <a:t> (http://apester.com/)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490" t="24641" r="17280" b="7234"/>
          <a:stretch/>
        </p:blipFill>
        <p:spPr>
          <a:xfrm>
            <a:off x="242596" y="1507192"/>
            <a:ext cx="4825175" cy="4275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9817" t="22535" r="17279" b="9911"/>
          <a:stretch/>
        </p:blipFill>
        <p:spPr>
          <a:xfrm>
            <a:off x="5795682" y="1421186"/>
            <a:ext cx="5030557" cy="44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596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Blogging</a:t>
            </a:r>
          </a:p>
        </p:txBody>
      </p:sp>
    </p:spTree>
    <p:extLst>
      <p:ext uri="{BB962C8B-B14F-4D97-AF65-F5344CB8AC3E}">
        <p14:creationId xmlns:p14="http://schemas.microsoft.com/office/powerpoint/2010/main" val="3412162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3" y="631825"/>
            <a:ext cx="10181319" cy="55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5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get ideas</a:t>
            </a:r>
          </a:p>
        </p:txBody>
      </p:sp>
    </p:spTree>
    <p:extLst>
      <p:ext uri="{BB962C8B-B14F-4D97-AF65-F5344CB8AC3E}">
        <p14:creationId xmlns:p14="http://schemas.microsoft.com/office/powerpoint/2010/main" val="3633278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2866965"/>
              </p:ext>
            </p:extLst>
          </p:nvPr>
        </p:nvGraphicFramePr>
        <p:xfrm>
          <a:off x="1858982" y="837868"/>
          <a:ext cx="7721600" cy="504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499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798285" y="5701198"/>
            <a:ext cx="2462153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811805" y="4551151"/>
            <a:ext cx="2635465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724310" y="3413053"/>
            <a:ext cx="3632918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798285" y="2463998"/>
            <a:ext cx="2483268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798285" y="1697754"/>
            <a:ext cx="1445203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98285" y="879955"/>
            <a:ext cx="1842339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718016" y="2138657"/>
            <a:ext cx="10515600" cy="989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What works?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98285" y="78837"/>
            <a:ext cx="1785257" cy="523220"/>
            <a:chOff x="798285" y="1333499"/>
            <a:chExt cx="1785257" cy="523220"/>
          </a:xfrm>
        </p:grpSpPr>
        <p:sp>
          <p:nvSpPr>
            <p:cNvPr id="12" name="Rounded Rectangle 11"/>
            <p:cNvSpPr/>
            <p:nvPr/>
          </p:nvSpPr>
          <p:spPr>
            <a:xfrm>
              <a:off x="798285" y="1333499"/>
              <a:ext cx="1297919" cy="5232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285" y="1333499"/>
              <a:ext cx="1785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The List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70857" y="867608"/>
            <a:ext cx="1697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Interviews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9076" y="1710101"/>
            <a:ext cx="136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Reviews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7511" y="2474178"/>
            <a:ext cx="2354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Links round-up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016" y="3424183"/>
            <a:ext cx="3632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Controversial viewpoint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8285" y="4556112"/>
            <a:ext cx="2776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process posts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740" y="5711120"/>
            <a:ext cx="2434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News round-up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30653" y="53825"/>
            <a:ext cx="716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“10 Romantic Things to Do in Fermanagh”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8053" y="805133"/>
            <a:ext cx="962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“Barra Best Tells Us About His Experience on Lough Erne”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1853" y="1581746"/>
            <a:ext cx="9183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“What do International Visitors Say About </a:t>
            </a:r>
            <a:r>
              <a:rPr lang="en-GB" sz="3200" dirty="0" err="1"/>
              <a:t>Omagh</a:t>
            </a:r>
            <a:r>
              <a:rPr lang="en-GB" sz="3200" dirty="0"/>
              <a:t>?”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88144" y="2331444"/>
            <a:ext cx="9437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“10 Resources for Planning Your Trip to Northern Ireland”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28662" y="3360398"/>
            <a:ext cx="8009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“Why You Shouldn’t Bring Your Kids on Holiday”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81553" y="4445935"/>
            <a:ext cx="894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“The step by step guide to planning your weekend break.”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20899" y="5618834"/>
            <a:ext cx="946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“What Brexit means for weekends across the border.”</a:t>
            </a:r>
          </a:p>
        </p:txBody>
      </p:sp>
    </p:spTree>
    <p:extLst>
      <p:ext uri="{BB962C8B-B14F-4D97-AF65-F5344CB8AC3E}">
        <p14:creationId xmlns:p14="http://schemas.microsoft.com/office/powerpoint/2010/main" val="14720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00013 -0.48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3" grpId="0"/>
      <p:bldP spid="6" grpId="0"/>
      <p:bldP spid="7" grpId="0"/>
      <p:bldP spid="8" grpId="0"/>
      <p:bldP spid="9" grpId="0"/>
      <p:bldP spid="10" grpId="0"/>
      <p:bldP spid="11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do you want to attract?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700" t="20519" r="25978" b="15152"/>
          <a:stretch/>
        </p:blipFill>
        <p:spPr>
          <a:xfrm>
            <a:off x="2557607" y="1487688"/>
            <a:ext cx="6480376" cy="495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897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Length Matters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76" t="10580" r="47008" b="36884"/>
          <a:stretch/>
        </p:blipFill>
        <p:spPr>
          <a:xfrm>
            <a:off x="2943382" y="1550506"/>
            <a:ext cx="6305235" cy="42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226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Publish and Promotion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363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publishing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4637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Think about your timing</a:t>
            </a:r>
          </a:p>
          <a:p>
            <a:pPr lvl="1"/>
            <a:r>
              <a:rPr lang="en-GB" dirty="0"/>
              <a:t>The first people to see a blog post is likely to be those who have subscribed by email – when is the best time to have your post drop into their inbox?</a:t>
            </a:r>
          </a:p>
          <a:p>
            <a:pPr lvl="1"/>
            <a:r>
              <a:rPr lang="en-GB" dirty="0"/>
              <a:t>When is the most suitable time for each social channel?</a:t>
            </a:r>
          </a:p>
          <a:p>
            <a:r>
              <a:rPr lang="en-GB" dirty="0"/>
              <a:t>Make sure it’s shareable (have your social share buttons in place before publishing</a:t>
            </a:r>
          </a:p>
          <a:p>
            <a:r>
              <a:rPr lang="en-GB" dirty="0"/>
              <a:t>Think about the tweeters – Is your headline going to work?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6661" t="54118" r="247" b="16319"/>
          <a:stretch/>
        </p:blipFill>
        <p:spPr>
          <a:xfrm>
            <a:off x="7634512" y="1825625"/>
            <a:ext cx="4420359" cy="31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Promotion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Social Media</a:t>
            </a:r>
          </a:p>
          <a:p>
            <a:pPr lvl="1"/>
            <a:r>
              <a:rPr lang="en-GB" dirty="0"/>
              <a:t>Publish on each of your different social media platforms, but not necessarily all at the same time or in the same format</a:t>
            </a:r>
          </a:p>
          <a:p>
            <a:r>
              <a:rPr lang="en-GB" dirty="0"/>
              <a:t>Re-post as appropriate for each network</a:t>
            </a:r>
          </a:p>
          <a:p>
            <a:r>
              <a:rPr lang="en-GB" dirty="0"/>
              <a:t>Target your audience and influencers</a:t>
            </a:r>
          </a:p>
          <a:p>
            <a:r>
              <a:rPr lang="en-GB" dirty="0"/>
              <a:t>Schedule future posts for content which doesn’t age (or at least include it in your content calendar)</a:t>
            </a:r>
          </a:p>
          <a:p>
            <a:r>
              <a:rPr lang="en-GB" dirty="0"/>
              <a:t>Spend time on your promotion!</a:t>
            </a:r>
          </a:p>
        </p:txBody>
      </p:sp>
    </p:spTree>
    <p:extLst>
      <p:ext uri="{BB962C8B-B14F-4D97-AF65-F5344CB8AC3E}">
        <p14:creationId xmlns:p14="http://schemas.microsoft.com/office/powerpoint/2010/main" val="7915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Re-sharing can increase traffic</a:t>
            </a:r>
          </a:p>
        </p:txBody>
      </p:sp>
      <p:pic>
        <p:nvPicPr>
          <p:cNvPr id="1028" name="Picture 4" descr="social sharing double traf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6319"/>
            <a:ext cx="710565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9257" y="586377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Kissmetrics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9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Appropriate hashtags</a:t>
            </a:r>
          </a:p>
          <a:p>
            <a:r>
              <a:rPr lang="en-GB" dirty="0"/>
              <a:t>Influencers you’d like to target</a:t>
            </a:r>
          </a:p>
          <a:p>
            <a:r>
              <a:rPr lang="en-GB" dirty="0"/>
              <a:t>Keywords your audience might search for</a:t>
            </a:r>
          </a:p>
          <a:p>
            <a:r>
              <a:rPr lang="en-GB" dirty="0"/>
              <a:t>Timing of each share</a:t>
            </a:r>
          </a:p>
          <a:p>
            <a:r>
              <a:rPr lang="en-GB" dirty="0"/>
              <a:t>Using different post content to test what works best</a:t>
            </a:r>
          </a:p>
        </p:txBody>
      </p:sp>
    </p:spTree>
    <p:extLst>
      <p:ext uri="{BB962C8B-B14F-4D97-AF65-F5344CB8AC3E}">
        <p14:creationId xmlns:p14="http://schemas.microsoft.com/office/powerpoint/2010/main" val="36452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Promotion Tools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357" t="23232" r="9054" b="8454"/>
          <a:stretch/>
        </p:blipFill>
        <p:spPr>
          <a:xfrm>
            <a:off x="6450375" y="1546693"/>
            <a:ext cx="4303059" cy="3973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43309" y="1690688"/>
            <a:ext cx="4082528" cy="35794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Promote your content on other websites</a:t>
            </a:r>
          </a:p>
          <a:p>
            <a:r>
              <a:rPr lang="en-GB" dirty="0"/>
              <a:t>Audience targeting available</a:t>
            </a:r>
          </a:p>
          <a:p>
            <a:r>
              <a:rPr lang="en-GB" dirty="0"/>
              <a:t>Massive audience potential</a:t>
            </a:r>
          </a:p>
          <a:p>
            <a:r>
              <a:rPr lang="en-GB" dirty="0"/>
              <a:t>Check out </a:t>
            </a:r>
            <a:r>
              <a:rPr lang="en-GB" dirty="0" err="1"/>
              <a:t>Taboola</a:t>
            </a:r>
            <a:r>
              <a:rPr lang="en-GB" dirty="0"/>
              <a:t> &amp; </a:t>
            </a:r>
            <a:r>
              <a:rPr lang="en-GB" dirty="0" err="1"/>
              <a:t>Outbrain</a:t>
            </a:r>
            <a:endParaRPr lang="en-GB" dirty="0"/>
          </a:p>
          <a:p>
            <a:r>
              <a:rPr lang="en-GB" dirty="0"/>
              <a:t>PPC Model</a:t>
            </a:r>
          </a:p>
        </p:txBody>
      </p:sp>
      <p:pic>
        <p:nvPicPr>
          <p:cNvPr id="1026" name="Picture 2" descr="Image result for taboo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30547"/>
            <a:ext cx="3032059" cy="141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utbr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59" y="5520667"/>
            <a:ext cx="3273037" cy="10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085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GB" dirty="0" err="1"/>
              <a:t>Snagit</a:t>
            </a:r>
            <a:r>
              <a:rPr lang="en-GB" dirty="0"/>
              <a:t> / </a:t>
            </a:r>
            <a:r>
              <a:rPr lang="en-GB" dirty="0" err="1"/>
              <a:t>Screenhunter</a:t>
            </a:r>
            <a:r>
              <a:rPr lang="en-GB" dirty="0"/>
              <a:t> – or another screen capture tool to capture images</a:t>
            </a:r>
          </a:p>
          <a:p>
            <a:r>
              <a:rPr lang="en-GB" dirty="0"/>
              <a:t>Hootsuite / Buffer – for scheduling your content promotion on different social media platforms</a:t>
            </a:r>
          </a:p>
          <a:p>
            <a:r>
              <a:rPr lang="en-GB" dirty="0" err="1"/>
              <a:t>PicMonkey</a:t>
            </a:r>
            <a:r>
              <a:rPr lang="en-GB" dirty="0"/>
              <a:t>, Canva.com</a:t>
            </a:r>
          </a:p>
          <a:p>
            <a:r>
              <a:rPr lang="en-GB" dirty="0" err="1"/>
              <a:t>Sulia</a:t>
            </a:r>
            <a:r>
              <a:rPr lang="en-GB" dirty="0"/>
              <a:t> Splash – to create animated GIFs</a:t>
            </a:r>
          </a:p>
          <a:p>
            <a:r>
              <a:rPr lang="en-GB" dirty="0" err="1"/>
              <a:t>Infagraph</a:t>
            </a:r>
            <a:r>
              <a:rPr lang="en-GB" dirty="0"/>
              <a:t> / Easel.ly – to create infographics</a:t>
            </a:r>
          </a:p>
          <a:p>
            <a:r>
              <a:rPr lang="en-GB" dirty="0" err="1"/>
              <a:t>Powtown</a:t>
            </a:r>
            <a:r>
              <a:rPr lang="en-GB" dirty="0"/>
              <a:t> – Animated video maker</a:t>
            </a:r>
          </a:p>
          <a:p>
            <a:r>
              <a:rPr lang="en-GB" dirty="0" err="1"/>
              <a:t>Wordpress</a:t>
            </a:r>
            <a:r>
              <a:rPr lang="en-GB" dirty="0"/>
              <a:t> - Blogging</a:t>
            </a:r>
          </a:p>
          <a:p>
            <a:r>
              <a:rPr lang="en-GB" dirty="0">
                <a:latin typeface="Calibri" charset="0"/>
              </a:rPr>
              <a:t>Podcasts: </a:t>
            </a:r>
            <a:r>
              <a:rPr lang="en-GB" dirty="0">
                <a:latin typeface="Calibri" charset="0"/>
                <a:hlinkClick r:id="rId3"/>
              </a:rPr>
              <a:t>http://edtechreview.in/news/533-free-tools-to-create-podcasts</a:t>
            </a:r>
            <a:endParaRPr lang="en-GB" dirty="0">
              <a:latin typeface="Calibri" charset="0"/>
            </a:endParaRPr>
          </a:p>
          <a:p>
            <a:r>
              <a:rPr lang="en-GB" dirty="0">
                <a:latin typeface="Calibri" charset="0"/>
              </a:rPr>
              <a:t>Content Curation: Pocket, Twitter Lists, </a:t>
            </a:r>
            <a:r>
              <a:rPr lang="en-GB" dirty="0" err="1">
                <a:latin typeface="Calibri" charset="0"/>
              </a:rPr>
              <a:t>ScoopIt</a:t>
            </a:r>
            <a:r>
              <a:rPr lang="en-GB" dirty="0">
                <a:latin typeface="Calibri" charset="0"/>
              </a:rPr>
              <a:t>, </a:t>
            </a:r>
            <a:r>
              <a:rPr lang="en-GB" dirty="0" err="1">
                <a:latin typeface="Calibri" charset="0"/>
              </a:rPr>
              <a:t>RebelMouse</a:t>
            </a:r>
            <a:endParaRPr lang="en-GB" dirty="0">
              <a:latin typeface="Calibri" charset="0"/>
            </a:endParaRPr>
          </a:p>
          <a:p>
            <a:r>
              <a:rPr lang="en-GB" dirty="0">
                <a:latin typeface="Calibri" charset="0"/>
              </a:rPr>
              <a:t>Video: Camtasia, Nutshell, </a:t>
            </a:r>
            <a:r>
              <a:rPr lang="en-GB" dirty="0" err="1">
                <a:latin typeface="Calibri" charset="0"/>
              </a:rPr>
              <a:t>Powtoon</a:t>
            </a:r>
            <a:r>
              <a:rPr lang="en-GB" dirty="0">
                <a:latin typeface="Calibri" charset="0"/>
              </a:rPr>
              <a:t>, </a:t>
            </a:r>
            <a:r>
              <a:rPr lang="en-GB" dirty="0" err="1">
                <a:latin typeface="Calibri" charset="0"/>
              </a:rPr>
              <a:t>Stupeflix</a:t>
            </a:r>
            <a:r>
              <a:rPr lang="en-GB" dirty="0">
                <a:latin typeface="Calibri" charset="0"/>
              </a:rPr>
              <a:t>, </a:t>
            </a:r>
            <a:r>
              <a:rPr lang="en-GB" dirty="0" err="1">
                <a:latin typeface="Calibri" charset="0"/>
              </a:rPr>
              <a:t>Animoto</a:t>
            </a:r>
            <a:r>
              <a:rPr lang="en-GB" dirty="0">
                <a:latin typeface="Calibri" charset="0"/>
              </a:rPr>
              <a:t>, </a:t>
            </a:r>
            <a:r>
              <a:rPr lang="en-GB" dirty="0" err="1">
                <a:latin typeface="Calibri" charset="0"/>
              </a:rPr>
              <a:t>Videoshop</a:t>
            </a:r>
            <a:r>
              <a:rPr lang="en-GB" dirty="0">
                <a:latin typeface="Calibri" charset="0"/>
              </a:rPr>
              <a:t>, iMovie, </a:t>
            </a:r>
            <a:r>
              <a:rPr lang="en-GB" dirty="0" err="1">
                <a:latin typeface="Calibri" charset="0"/>
              </a:rPr>
              <a:t>Magisto</a:t>
            </a:r>
            <a:r>
              <a:rPr lang="en-GB" dirty="0">
                <a:latin typeface="Calibri" charset="0"/>
              </a:rPr>
              <a:t>, </a:t>
            </a:r>
            <a:r>
              <a:rPr lang="en-GB" dirty="0" err="1">
                <a:latin typeface="Calibri" charset="0"/>
              </a:rPr>
              <a:t>Distill</a:t>
            </a:r>
            <a:r>
              <a:rPr lang="en-GB" dirty="0">
                <a:latin typeface="Calibri" charset="0"/>
              </a:rPr>
              <a:t> / </a:t>
            </a:r>
            <a:r>
              <a:rPr lang="en-GB" dirty="0" err="1">
                <a:latin typeface="Calibri" charset="0"/>
              </a:rPr>
              <a:t>Pexels</a:t>
            </a:r>
            <a:r>
              <a:rPr lang="en-GB" dirty="0">
                <a:latin typeface="Calibri" charset="0"/>
              </a:rPr>
              <a:t> (Video Library), Windows Movie Maker</a:t>
            </a:r>
          </a:p>
          <a:p>
            <a:r>
              <a:rPr lang="en-GB" dirty="0">
                <a:latin typeface="Calibri" charset="0"/>
              </a:rPr>
              <a:t>To find influencers: </a:t>
            </a:r>
            <a:r>
              <a:rPr lang="en-GB" dirty="0" err="1">
                <a:latin typeface="Calibri" charset="0"/>
              </a:rPr>
              <a:t>Followerwonk</a:t>
            </a:r>
            <a:endParaRPr lang="en-GB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326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2821" y="1896800"/>
            <a:ext cx="8241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Brainstorm!</a:t>
            </a:r>
          </a:p>
        </p:txBody>
      </p:sp>
      <p:pic>
        <p:nvPicPr>
          <p:cNvPr id="3074" name="Picture 2" descr="Image result for lightbulb ide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022" y="3322416"/>
            <a:ext cx="2505227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44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9716" t="19723" r="30837" b="72900"/>
          <a:stretch/>
        </p:blipFill>
        <p:spPr>
          <a:xfrm>
            <a:off x="3686516" y="4978401"/>
            <a:ext cx="1950558" cy="856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443" t="53720" r="68294" b="36756"/>
          <a:stretch/>
        </p:blipFill>
        <p:spPr>
          <a:xfrm>
            <a:off x="5820229" y="4978401"/>
            <a:ext cx="1836052" cy="957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8196" y="1896800"/>
            <a:ext cx="8241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Questions?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2155" y="4055071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UtterDigital.com</a:t>
            </a:r>
          </a:p>
        </p:txBody>
      </p:sp>
    </p:spTree>
    <p:extLst>
      <p:ext uri="{BB962C8B-B14F-4D97-AF65-F5344CB8AC3E}">
        <p14:creationId xmlns:p14="http://schemas.microsoft.com/office/powerpoint/2010/main" val="81105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2178" y="1167930"/>
            <a:ext cx="8241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Brainstorm!</a:t>
            </a:r>
          </a:p>
        </p:txBody>
      </p:sp>
      <p:pic>
        <p:nvPicPr>
          <p:cNvPr id="3074" name="Picture 2" descr="Image result for lightbulb ide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79" y="2679059"/>
            <a:ext cx="2505227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4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Journey: Time Together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822134"/>
              </p:ext>
            </p:extLst>
          </p:nvPr>
        </p:nvGraphicFramePr>
        <p:xfrm>
          <a:off x="838200" y="2044287"/>
          <a:ext cx="10515600" cy="146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013854"/>
              </p:ext>
            </p:extLst>
          </p:nvPr>
        </p:nvGraphicFramePr>
        <p:xfrm>
          <a:off x="838200" y="3858800"/>
          <a:ext cx="10515600" cy="146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6135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different types..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Blog</a:t>
            </a:r>
          </a:p>
          <a:p>
            <a:r>
              <a:rPr lang="en-GB" dirty="0"/>
              <a:t>Video &amp; Live Video</a:t>
            </a:r>
          </a:p>
          <a:p>
            <a:r>
              <a:rPr lang="en-GB" dirty="0"/>
              <a:t>Articles</a:t>
            </a:r>
          </a:p>
          <a:p>
            <a:r>
              <a:rPr lang="en-GB" dirty="0"/>
              <a:t>Whitepapers</a:t>
            </a:r>
          </a:p>
          <a:p>
            <a:r>
              <a:rPr lang="en-GB" dirty="0" err="1"/>
              <a:t>Infographics</a:t>
            </a:r>
            <a:endParaRPr lang="en-GB" dirty="0"/>
          </a:p>
          <a:p>
            <a:r>
              <a:rPr lang="en-GB" dirty="0"/>
              <a:t>Webinars</a:t>
            </a:r>
          </a:p>
          <a:p>
            <a:r>
              <a:rPr lang="en-GB" dirty="0"/>
              <a:t>Email</a:t>
            </a:r>
          </a:p>
          <a:p>
            <a:r>
              <a:rPr lang="en-GB" dirty="0" err="1"/>
              <a:t>Ezines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Presentations</a:t>
            </a:r>
          </a:p>
          <a:p>
            <a:r>
              <a:rPr lang="en-GB" dirty="0" err="1"/>
              <a:t>Ebooks</a:t>
            </a:r>
            <a:endParaRPr lang="en-GB" dirty="0"/>
          </a:p>
          <a:p>
            <a:r>
              <a:rPr lang="en-GB" dirty="0"/>
              <a:t>Podcasts</a:t>
            </a:r>
          </a:p>
          <a:p>
            <a:r>
              <a:rPr lang="en-GB" dirty="0"/>
              <a:t>Apps</a:t>
            </a:r>
          </a:p>
          <a:p>
            <a:r>
              <a:rPr lang="en-GB" dirty="0"/>
              <a:t>Games</a:t>
            </a:r>
          </a:p>
          <a:p>
            <a:r>
              <a:rPr lang="en-GB" dirty="0"/>
              <a:t>Interactive Content</a:t>
            </a:r>
          </a:p>
          <a:p>
            <a:r>
              <a:rPr lang="en-GB" dirty="0"/>
              <a:t>Images / graphics</a:t>
            </a:r>
          </a:p>
        </p:txBody>
      </p:sp>
    </p:spTree>
    <p:extLst>
      <p:ext uri="{BB962C8B-B14F-4D97-AF65-F5344CB8AC3E}">
        <p14:creationId xmlns:p14="http://schemas.microsoft.com/office/powerpoint/2010/main" val="2590058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ter Digita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2190C8"/>
      </a:accent1>
      <a:accent2>
        <a:srgbClr val="A5A5A5"/>
      </a:accent2>
      <a:accent3>
        <a:srgbClr val="0075A2"/>
      </a:accent3>
      <a:accent4>
        <a:srgbClr val="009DD9"/>
      </a:accent4>
      <a:accent5>
        <a:srgbClr val="7F7F7F"/>
      </a:accent5>
      <a:accent6>
        <a:srgbClr val="C7E2FA"/>
      </a:accent6>
      <a:hlink>
        <a:srgbClr val="0F6FC6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4564</TotalTime>
  <Words>954</Words>
  <Application>Microsoft Office PowerPoint</Application>
  <PresentationFormat>Widescreen</PresentationFormat>
  <Paragraphs>242</Paragraphs>
  <Slides>69</Slides>
  <Notes>45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Aharoni</vt:lpstr>
      <vt:lpstr>Arial</vt:lpstr>
      <vt:lpstr>Calibri</vt:lpstr>
      <vt:lpstr>Calibri Light</vt:lpstr>
      <vt:lpstr>Georgia</vt:lpstr>
      <vt:lpstr>Times New Roman</vt:lpstr>
      <vt:lpstr>Office Theme</vt:lpstr>
      <vt:lpstr>Content Marketing For Tourism</vt:lpstr>
      <vt:lpstr>What is content marketing and how does it work?</vt:lpstr>
      <vt:lpstr>PowerPoint Presentation</vt:lpstr>
      <vt:lpstr>What's in it for me?</vt:lpstr>
      <vt:lpstr>Before You Start…</vt:lpstr>
      <vt:lpstr>Who do you want to attract?</vt:lpstr>
      <vt:lpstr>PowerPoint Presentation</vt:lpstr>
      <vt:lpstr>Customer Journey: Time Together</vt:lpstr>
      <vt:lpstr>The different types..</vt:lpstr>
      <vt:lpstr>What works?</vt:lpstr>
      <vt:lpstr>PowerPoint Presentation</vt:lpstr>
      <vt:lpstr>PowerPoint Presentation</vt:lpstr>
      <vt:lpstr>It’s not all about you!</vt:lpstr>
      <vt:lpstr>How can you add value to your audience?</vt:lpstr>
      <vt:lpstr>PowerPoint Presentation</vt:lpstr>
      <vt:lpstr>Add value..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talked about in Ireland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Trends</vt:lpstr>
      <vt:lpstr>Video</vt:lpstr>
      <vt:lpstr>Video</vt:lpstr>
      <vt:lpstr>PowerPoint Presentation</vt:lpstr>
      <vt:lpstr>Video</vt:lpstr>
      <vt:lpstr>Simple Tools Are Effective</vt:lpstr>
      <vt:lpstr>Make it Niche</vt:lpstr>
      <vt:lpstr>Interactive Content</vt:lpstr>
      <vt:lpstr>Interactive Content</vt:lpstr>
      <vt:lpstr>Interactive Tourist Maps</vt:lpstr>
      <vt:lpstr>Interactive Events Calendar</vt:lpstr>
      <vt:lpstr>Interactive Maps</vt:lpstr>
      <vt:lpstr>Interactive Video</vt:lpstr>
      <vt:lpstr>Interactive Quizzes</vt:lpstr>
      <vt:lpstr>Blogging</vt:lpstr>
      <vt:lpstr>PowerPoint Presentation</vt:lpstr>
      <vt:lpstr>Where to get ideas</vt:lpstr>
      <vt:lpstr>PowerPoint Presentation</vt:lpstr>
      <vt:lpstr>PowerPoint Presentation</vt:lpstr>
      <vt:lpstr>Length Matters</vt:lpstr>
      <vt:lpstr>Publish and Promotion</vt:lpstr>
      <vt:lpstr>Content publishing</vt:lpstr>
      <vt:lpstr>Content Promotion</vt:lpstr>
      <vt:lpstr>Re-sharing can increase traffic</vt:lpstr>
      <vt:lpstr>Consider..</vt:lpstr>
      <vt:lpstr>Content Promotion Tools</vt:lpstr>
      <vt:lpstr>Useful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Aine Bermingham</dc:creator>
  <cp:lastModifiedBy>LeeAnn Taggart</cp:lastModifiedBy>
  <cp:revision>152</cp:revision>
  <dcterms:created xsi:type="dcterms:W3CDTF">2014-01-14T19:54:33Z</dcterms:created>
  <dcterms:modified xsi:type="dcterms:W3CDTF">2017-02-07T11:56:26Z</dcterms:modified>
</cp:coreProperties>
</file>